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8" r:id="rId1"/>
  </p:sldMasterIdLst>
  <p:notesMasterIdLst>
    <p:notesMasterId r:id="rId11"/>
  </p:notesMasterIdLst>
  <p:handoutMasterIdLst>
    <p:handoutMasterId r:id="rId12"/>
  </p:handoutMasterIdLst>
  <p:sldIdLst>
    <p:sldId id="534" r:id="rId2"/>
    <p:sldId id="540" r:id="rId3"/>
    <p:sldId id="535" r:id="rId4"/>
    <p:sldId id="536" r:id="rId5"/>
    <p:sldId id="537" r:id="rId6"/>
    <p:sldId id="541" r:id="rId7"/>
    <p:sldId id="542" r:id="rId8"/>
    <p:sldId id="543" r:id="rId9"/>
    <p:sldId id="544" r:id="rId10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">
          <p15:clr>
            <a:srgbClr val="A4A3A4"/>
          </p15:clr>
        </p15:guide>
        <p15:guide id="2" orient="horz" pos="3411">
          <p15:clr>
            <a:srgbClr val="A4A3A4"/>
          </p15:clr>
        </p15:guide>
        <p15:guide id="3" orient="horz" pos="780">
          <p15:clr>
            <a:srgbClr val="A4A3A4"/>
          </p15:clr>
        </p15:guide>
        <p15:guide id="4" pos="2880">
          <p15:clr>
            <a:srgbClr val="A4A3A4"/>
          </p15:clr>
        </p15:guide>
        <p15:guide id="5" pos="142">
          <p15:clr>
            <a:srgbClr val="A4A3A4"/>
          </p15:clr>
        </p15:guide>
        <p15:guide id="6" pos="56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FF9900"/>
    <a:srgbClr val="FFDB43"/>
    <a:srgbClr val="C7C1D7"/>
    <a:srgbClr val="ACA1C3"/>
    <a:srgbClr val="FFCC99"/>
    <a:srgbClr val="FFCC66"/>
    <a:srgbClr val="FFCC00"/>
    <a:srgbClr val="404040"/>
    <a:srgbClr val="3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87199" autoAdjust="0"/>
  </p:normalViewPr>
  <p:slideViewPr>
    <p:cSldViewPr snapToGrid="0" showGuides="1">
      <p:cViewPr varScale="1">
        <p:scale>
          <a:sx n="65" d="100"/>
          <a:sy n="65" d="100"/>
        </p:scale>
        <p:origin x="1536" y="60"/>
      </p:cViewPr>
      <p:guideLst>
        <p:guide orient="horz" pos="259"/>
        <p:guide orient="horz" pos="3411"/>
        <p:guide orient="horz" pos="780"/>
        <p:guide pos="2880"/>
        <p:guide pos="142"/>
        <p:guide pos="561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2934" y="-90"/>
      </p:cViewPr>
      <p:guideLst>
        <p:guide orient="horz" pos="2909"/>
        <p:guide pos="218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D206AD-70AD-4B83-91BE-D26450E7C2C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449A1044-5ABA-4888-A1DC-5A08C2DCB755}">
      <dgm:prSet/>
      <dgm:spPr/>
      <dgm:t>
        <a:bodyPr/>
        <a:lstStyle/>
        <a:p>
          <a:pPr rtl="0"/>
          <a:r>
            <a:rPr lang="zh-CN" b="1" dirty="0" smtClean="0"/>
            <a:t>中石油北京勘探开发研究院</a:t>
          </a:r>
          <a:endParaRPr lang="en-US" b="1" dirty="0"/>
        </a:p>
      </dgm:t>
    </dgm:pt>
    <dgm:pt modelId="{57892E8F-13D6-4319-AAC9-AA1CA9A10164}" type="parTrans" cxnId="{F71012F1-892B-4A8A-AB49-94CE1B66A89A}">
      <dgm:prSet/>
      <dgm:spPr/>
      <dgm:t>
        <a:bodyPr/>
        <a:lstStyle/>
        <a:p>
          <a:endParaRPr lang="zh-CN" altLang="en-US"/>
        </a:p>
      </dgm:t>
    </dgm:pt>
    <dgm:pt modelId="{4BD4F911-A94C-48B7-ADE3-49235B863C0A}" type="sibTrans" cxnId="{F71012F1-892B-4A8A-AB49-94CE1B66A89A}">
      <dgm:prSet/>
      <dgm:spPr/>
      <dgm:t>
        <a:bodyPr/>
        <a:lstStyle/>
        <a:p>
          <a:endParaRPr lang="zh-CN" altLang="en-US"/>
        </a:p>
      </dgm:t>
    </dgm:pt>
    <dgm:pt modelId="{CFC0C934-3592-4EF4-AC57-4BA5BEFE45F7}">
      <dgm:prSet custT="1"/>
      <dgm:spPr/>
      <dgm:t>
        <a:bodyPr/>
        <a:lstStyle/>
        <a:p>
          <a:pPr rtl="0"/>
          <a:r>
            <a:rPr lang="en-US" sz="1400" dirty="0" smtClean="0"/>
            <a:t>1</a:t>
          </a:r>
          <a:r>
            <a:rPr lang="zh-CN" sz="1400" dirty="0" smtClean="0"/>
            <a:t>套</a:t>
          </a:r>
          <a:r>
            <a:rPr lang="en-US" sz="1400" dirty="0" smtClean="0"/>
            <a:t>BD X8</a:t>
          </a:r>
          <a:endParaRPr lang="zh-CN" sz="1400" dirty="0"/>
        </a:p>
      </dgm:t>
    </dgm:pt>
    <dgm:pt modelId="{221FC00F-90F4-4217-8D6C-390BA0A38BE5}" type="parTrans" cxnId="{5326BC67-1EFE-43FB-B501-6AC2FF896CAB}">
      <dgm:prSet/>
      <dgm:spPr/>
      <dgm:t>
        <a:bodyPr/>
        <a:lstStyle/>
        <a:p>
          <a:endParaRPr lang="zh-CN" altLang="en-US"/>
        </a:p>
      </dgm:t>
    </dgm:pt>
    <dgm:pt modelId="{845F8278-F250-476E-9ECA-05B859F0664C}" type="sibTrans" cxnId="{5326BC67-1EFE-43FB-B501-6AC2FF896CAB}">
      <dgm:prSet/>
      <dgm:spPr/>
      <dgm:t>
        <a:bodyPr/>
        <a:lstStyle/>
        <a:p>
          <a:endParaRPr lang="zh-CN" altLang="en-US"/>
        </a:p>
      </dgm:t>
    </dgm:pt>
    <dgm:pt modelId="{1564197C-240A-4934-A70B-6DA3EBF15B45}">
      <dgm:prSet/>
      <dgm:spPr/>
      <dgm:t>
        <a:bodyPr/>
        <a:lstStyle/>
        <a:p>
          <a:pPr rtl="0"/>
          <a:r>
            <a:rPr lang="zh-CN" b="1" dirty="0" smtClean="0"/>
            <a:t>中石油东方物探公司</a:t>
          </a:r>
          <a:r>
            <a:rPr lang="en-US" altLang="zh-CN" b="1" dirty="0" smtClean="0"/>
            <a:t>BGP</a:t>
          </a:r>
          <a:endParaRPr lang="en-US" b="1" dirty="0"/>
        </a:p>
      </dgm:t>
    </dgm:pt>
    <dgm:pt modelId="{E2F29D61-AA9D-4E72-B529-80B34CFAC7D8}" type="parTrans" cxnId="{C3B14A5C-503C-48EF-B97D-F3E5401A783E}">
      <dgm:prSet/>
      <dgm:spPr/>
      <dgm:t>
        <a:bodyPr/>
        <a:lstStyle/>
        <a:p>
          <a:endParaRPr lang="zh-CN" altLang="en-US"/>
        </a:p>
      </dgm:t>
    </dgm:pt>
    <dgm:pt modelId="{03C3DB52-BB4C-48E1-9E22-107F1360B0AA}" type="sibTrans" cxnId="{C3B14A5C-503C-48EF-B97D-F3E5401A783E}">
      <dgm:prSet/>
      <dgm:spPr/>
      <dgm:t>
        <a:bodyPr/>
        <a:lstStyle/>
        <a:p>
          <a:endParaRPr lang="zh-CN" altLang="en-US"/>
        </a:p>
      </dgm:t>
    </dgm:pt>
    <dgm:pt modelId="{D8B82778-062E-49AB-966B-7C6952F0307F}">
      <dgm:prSet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chemeClr val="accent6">
            <a:lumMod val="20000"/>
            <a:lumOff val="80000"/>
          </a:schemeClr>
        </a:solidFill>
        <a:ln>
          <a:noFill/>
        </a:ln>
      </dgm:spPr>
      <dgm:t>
        <a:bodyPr/>
        <a:lstStyle/>
        <a:p>
          <a:pPr rtl="0"/>
          <a:r>
            <a:rPr lang="en-US" altLang="zh-CN" sz="1400" dirty="0" smtClean="0"/>
            <a:t>15</a:t>
          </a:r>
          <a:r>
            <a:rPr lang="zh-CN" altLang="en-US" sz="1400" dirty="0" smtClean="0"/>
            <a:t>套</a:t>
          </a:r>
          <a:r>
            <a:rPr lang="en-US" altLang="zh-CN" sz="1400" dirty="0" smtClean="0"/>
            <a:t>BDX8</a:t>
          </a:r>
          <a:endParaRPr lang="en-US" sz="1400" dirty="0"/>
        </a:p>
      </dgm:t>
    </dgm:pt>
    <dgm:pt modelId="{F3027745-E93E-4852-B7C1-891BF6F52F9C}" type="parTrans" cxnId="{8823884B-1233-4508-BE40-BCA525742739}">
      <dgm:prSet/>
      <dgm:spPr/>
      <dgm:t>
        <a:bodyPr/>
        <a:lstStyle/>
        <a:p>
          <a:endParaRPr lang="zh-CN" altLang="en-US"/>
        </a:p>
      </dgm:t>
    </dgm:pt>
    <dgm:pt modelId="{049B3E3F-3508-4ED5-B5F7-73EC75BC1618}" type="sibTrans" cxnId="{8823884B-1233-4508-BE40-BCA525742739}">
      <dgm:prSet/>
      <dgm:spPr/>
      <dgm:t>
        <a:bodyPr/>
        <a:lstStyle/>
        <a:p>
          <a:endParaRPr lang="zh-CN" altLang="en-US"/>
        </a:p>
      </dgm:t>
    </dgm:pt>
    <dgm:pt modelId="{A811B853-F37D-4E0D-8661-8742EAAAF78B}">
      <dgm:prSet/>
      <dgm:spPr/>
      <dgm:t>
        <a:bodyPr/>
        <a:lstStyle/>
        <a:p>
          <a:pPr rtl="0"/>
          <a:r>
            <a:rPr lang="zh-CN" b="1" dirty="0" smtClean="0"/>
            <a:t>中海油集团渤海研究院</a:t>
          </a:r>
          <a:endParaRPr lang="en-US" b="1" dirty="0"/>
        </a:p>
      </dgm:t>
    </dgm:pt>
    <dgm:pt modelId="{7402270A-C4D0-43EF-8F36-394F2EA8C03D}" type="parTrans" cxnId="{30CA814E-8E8E-4292-9B1B-F3228998FB64}">
      <dgm:prSet/>
      <dgm:spPr/>
      <dgm:t>
        <a:bodyPr/>
        <a:lstStyle/>
        <a:p>
          <a:endParaRPr lang="zh-CN" altLang="en-US"/>
        </a:p>
      </dgm:t>
    </dgm:pt>
    <dgm:pt modelId="{7CFE3F12-1121-47AA-AC0B-8B524D3E96D8}" type="sibTrans" cxnId="{30CA814E-8E8E-4292-9B1B-F3228998FB64}">
      <dgm:prSet/>
      <dgm:spPr/>
      <dgm:t>
        <a:bodyPr/>
        <a:lstStyle/>
        <a:p>
          <a:endParaRPr lang="zh-CN" altLang="en-US"/>
        </a:p>
      </dgm:t>
    </dgm:pt>
    <dgm:pt modelId="{A8B77DEE-1230-4B1C-BC52-A9B9719E1499}">
      <dgm:prSet custT="1"/>
      <dgm:spPr/>
      <dgm:t>
        <a:bodyPr/>
        <a:lstStyle/>
        <a:p>
          <a:pPr rtl="0"/>
          <a:r>
            <a:rPr lang="en-US" sz="1400" dirty="0" smtClean="0"/>
            <a:t>3</a:t>
          </a:r>
          <a:r>
            <a:rPr lang="zh-CN" sz="1400" dirty="0" smtClean="0"/>
            <a:t>套</a:t>
          </a:r>
          <a:r>
            <a:rPr lang="en-US" sz="1400" dirty="0" smtClean="0"/>
            <a:t>BD8800</a:t>
          </a:r>
          <a:endParaRPr lang="en-US" sz="1400" dirty="0"/>
        </a:p>
      </dgm:t>
    </dgm:pt>
    <dgm:pt modelId="{58D36003-1641-48C2-8CFE-5D03409CE3C0}" type="parTrans" cxnId="{572E0EF3-3AA8-47C5-B962-32075FB5FBE5}">
      <dgm:prSet/>
      <dgm:spPr/>
      <dgm:t>
        <a:bodyPr/>
        <a:lstStyle/>
        <a:p>
          <a:endParaRPr lang="zh-CN" altLang="en-US"/>
        </a:p>
      </dgm:t>
    </dgm:pt>
    <dgm:pt modelId="{E6F1C447-9DB6-45CC-A8A7-219A5AC6830A}" type="sibTrans" cxnId="{572E0EF3-3AA8-47C5-B962-32075FB5FBE5}">
      <dgm:prSet/>
      <dgm:spPr/>
      <dgm:t>
        <a:bodyPr/>
        <a:lstStyle/>
        <a:p>
          <a:endParaRPr lang="zh-CN" altLang="en-US"/>
        </a:p>
      </dgm:t>
    </dgm:pt>
    <dgm:pt modelId="{495D73D1-3F92-443D-B85E-0686926300D6}">
      <dgm:prSet/>
      <dgm:spPr/>
      <dgm:t>
        <a:bodyPr/>
        <a:lstStyle/>
        <a:p>
          <a:pPr rtl="0"/>
          <a:r>
            <a:rPr lang="zh-CN" b="1" dirty="0" smtClean="0"/>
            <a:t>大庆油田公司勘探院</a:t>
          </a:r>
          <a:r>
            <a:rPr lang="zh-CN" altLang="en-US" b="1" dirty="0" smtClean="0"/>
            <a:t>，物探公司</a:t>
          </a:r>
          <a:endParaRPr lang="en-US" b="1" dirty="0"/>
        </a:p>
      </dgm:t>
    </dgm:pt>
    <dgm:pt modelId="{119E784C-3331-4F17-93EE-06EC276486AC}" type="parTrans" cxnId="{3FF04FC0-4918-466A-BF61-4F3CD54D0599}">
      <dgm:prSet/>
      <dgm:spPr/>
      <dgm:t>
        <a:bodyPr/>
        <a:lstStyle/>
        <a:p>
          <a:endParaRPr lang="zh-CN" altLang="en-US"/>
        </a:p>
      </dgm:t>
    </dgm:pt>
    <dgm:pt modelId="{2331C8C4-16C1-4710-A8C1-F1F058B4E321}" type="sibTrans" cxnId="{3FF04FC0-4918-466A-BF61-4F3CD54D0599}">
      <dgm:prSet/>
      <dgm:spPr/>
      <dgm:t>
        <a:bodyPr/>
        <a:lstStyle/>
        <a:p>
          <a:endParaRPr lang="zh-CN" altLang="en-US"/>
        </a:p>
      </dgm:t>
    </dgm:pt>
    <dgm:pt modelId="{AC2CC35F-4BD8-4E37-A104-18C732DC574F}">
      <dgm:prSet custT="1"/>
      <dgm:spPr/>
      <dgm:t>
        <a:bodyPr/>
        <a:lstStyle/>
        <a:p>
          <a:pPr rtl="0"/>
          <a:r>
            <a:rPr lang="en-US" sz="1400" dirty="0" smtClean="0"/>
            <a:t>1 </a:t>
          </a:r>
          <a:r>
            <a:rPr lang="zh-CN" sz="1400" dirty="0" smtClean="0"/>
            <a:t>套</a:t>
          </a:r>
          <a:r>
            <a:rPr lang="en-US" sz="1400" dirty="0" smtClean="0"/>
            <a:t>BD8800</a:t>
          </a:r>
          <a:endParaRPr lang="zh-CN" sz="1400" dirty="0"/>
        </a:p>
      </dgm:t>
    </dgm:pt>
    <dgm:pt modelId="{C7EBF28E-3585-4E1A-87CA-C93325786AB1}" type="parTrans" cxnId="{6C04DFF9-A02B-4187-9431-E6667B8AB36A}">
      <dgm:prSet/>
      <dgm:spPr/>
      <dgm:t>
        <a:bodyPr/>
        <a:lstStyle/>
        <a:p>
          <a:endParaRPr lang="zh-CN" altLang="en-US"/>
        </a:p>
      </dgm:t>
    </dgm:pt>
    <dgm:pt modelId="{746543A1-EEE7-4567-A364-FCC5237D9C78}" type="sibTrans" cxnId="{6C04DFF9-A02B-4187-9431-E6667B8AB36A}">
      <dgm:prSet/>
      <dgm:spPr/>
      <dgm:t>
        <a:bodyPr/>
        <a:lstStyle/>
        <a:p>
          <a:endParaRPr lang="zh-CN" altLang="en-US"/>
        </a:p>
      </dgm:t>
    </dgm:pt>
    <dgm:pt modelId="{FED0DB41-0728-4CF1-B677-2F0B2A38EE63}">
      <dgm:prSet/>
      <dgm:spPr/>
      <dgm:t>
        <a:bodyPr/>
        <a:lstStyle/>
        <a:p>
          <a:pPr rtl="0"/>
          <a:r>
            <a:rPr lang="zh-CN" b="1" dirty="0" smtClean="0"/>
            <a:t>辽河油田公司勘探院</a:t>
          </a:r>
          <a:endParaRPr lang="en-US" b="1" dirty="0"/>
        </a:p>
      </dgm:t>
    </dgm:pt>
    <dgm:pt modelId="{DEB0DFFA-98E8-45A5-BFDD-D63CEFEB2707}" type="parTrans" cxnId="{58B2D266-E16C-4BEF-B955-0730874C5174}">
      <dgm:prSet/>
      <dgm:spPr/>
      <dgm:t>
        <a:bodyPr/>
        <a:lstStyle/>
        <a:p>
          <a:endParaRPr lang="zh-CN" altLang="en-US"/>
        </a:p>
      </dgm:t>
    </dgm:pt>
    <dgm:pt modelId="{A2A91468-2ABC-45E3-9926-53A2E891B9E3}" type="sibTrans" cxnId="{58B2D266-E16C-4BEF-B955-0730874C5174}">
      <dgm:prSet/>
      <dgm:spPr/>
      <dgm:t>
        <a:bodyPr/>
        <a:lstStyle/>
        <a:p>
          <a:endParaRPr lang="zh-CN" altLang="en-US"/>
        </a:p>
      </dgm:t>
    </dgm:pt>
    <dgm:pt modelId="{F4A90A03-6B10-46D1-B410-CA0A2BD8FFCA}">
      <dgm:prSet custT="1"/>
      <dgm:spPr/>
      <dgm:t>
        <a:bodyPr/>
        <a:lstStyle/>
        <a:p>
          <a:pPr rtl="0"/>
          <a:r>
            <a:rPr lang="en-US" sz="1400" dirty="0" smtClean="0"/>
            <a:t>1 </a:t>
          </a:r>
          <a:r>
            <a:rPr lang="zh-CN" sz="1400" dirty="0" smtClean="0"/>
            <a:t>套</a:t>
          </a:r>
          <a:r>
            <a:rPr lang="en-US" sz="1400" dirty="0" smtClean="0"/>
            <a:t>BD8800</a:t>
          </a:r>
          <a:endParaRPr lang="zh-CN" sz="1400" dirty="0"/>
        </a:p>
      </dgm:t>
    </dgm:pt>
    <dgm:pt modelId="{4F8299D0-E769-43D9-B0DA-CE464B1D8174}" type="parTrans" cxnId="{136370E7-573E-4BF4-8E56-866DE5A1EC15}">
      <dgm:prSet/>
      <dgm:spPr/>
      <dgm:t>
        <a:bodyPr/>
        <a:lstStyle/>
        <a:p>
          <a:endParaRPr lang="zh-CN" altLang="en-US"/>
        </a:p>
      </dgm:t>
    </dgm:pt>
    <dgm:pt modelId="{9DF61F5D-0E29-4F4B-AC19-4E7C1D1FD51D}" type="sibTrans" cxnId="{136370E7-573E-4BF4-8E56-866DE5A1EC15}">
      <dgm:prSet/>
      <dgm:spPr/>
      <dgm:t>
        <a:bodyPr/>
        <a:lstStyle/>
        <a:p>
          <a:endParaRPr lang="zh-CN" altLang="en-US"/>
        </a:p>
      </dgm:t>
    </dgm:pt>
    <dgm:pt modelId="{5C456D6A-AE71-4057-8E20-AD788ED64650}">
      <dgm:prSet custT="1"/>
      <dgm:spPr/>
      <dgm:t>
        <a:bodyPr/>
        <a:lstStyle/>
        <a:p>
          <a:pPr rtl="0"/>
          <a:r>
            <a:rPr lang="en-US" sz="1400" dirty="0" smtClean="0"/>
            <a:t>1</a:t>
          </a:r>
          <a:r>
            <a:rPr lang="zh-CN" sz="1400" dirty="0" smtClean="0"/>
            <a:t>套</a:t>
          </a:r>
          <a:r>
            <a:rPr lang="en-US" sz="1400" dirty="0" smtClean="0"/>
            <a:t>BDX8</a:t>
          </a:r>
          <a:endParaRPr lang="en-US" sz="1400" dirty="0"/>
        </a:p>
      </dgm:t>
    </dgm:pt>
    <dgm:pt modelId="{8D0A59FF-7999-42B1-9A91-CF0912D062C2}" type="parTrans" cxnId="{16120D30-F768-4C69-B1B7-0C074ED52C85}">
      <dgm:prSet/>
      <dgm:spPr/>
      <dgm:t>
        <a:bodyPr/>
        <a:lstStyle/>
        <a:p>
          <a:endParaRPr lang="zh-CN" altLang="en-US"/>
        </a:p>
      </dgm:t>
    </dgm:pt>
    <dgm:pt modelId="{0061D008-8E97-48C0-BA99-74EEE4BC37CA}" type="sibTrans" cxnId="{16120D30-F768-4C69-B1B7-0C074ED52C85}">
      <dgm:prSet/>
      <dgm:spPr/>
      <dgm:t>
        <a:bodyPr/>
        <a:lstStyle/>
        <a:p>
          <a:endParaRPr lang="zh-CN" altLang="en-US"/>
        </a:p>
      </dgm:t>
    </dgm:pt>
    <dgm:pt modelId="{F5DF9C68-84E6-438D-88BC-CDCEC9A2E663}">
      <dgm:prSet/>
      <dgm:spPr/>
      <dgm:t>
        <a:bodyPr/>
        <a:lstStyle/>
        <a:p>
          <a:pPr rtl="0"/>
          <a:r>
            <a:rPr lang="zh-CN" b="1" dirty="0" smtClean="0"/>
            <a:t>中石油华北油田</a:t>
          </a:r>
          <a:endParaRPr lang="en-US" b="1" dirty="0"/>
        </a:p>
      </dgm:t>
    </dgm:pt>
    <dgm:pt modelId="{FAD03473-C91E-4C0A-8771-1C0A7E6857DF}" type="parTrans" cxnId="{7A1BDC15-EB03-45E1-9D77-509230A43428}">
      <dgm:prSet/>
      <dgm:spPr/>
      <dgm:t>
        <a:bodyPr/>
        <a:lstStyle/>
        <a:p>
          <a:endParaRPr lang="zh-CN" altLang="en-US"/>
        </a:p>
      </dgm:t>
    </dgm:pt>
    <dgm:pt modelId="{58917CAB-FF16-4BF7-A825-C218E8E9255F}" type="sibTrans" cxnId="{7A1BDC15-EB03-45E1-9D77-509230A43428}">
      <dgm:prSet/>
      <dgm:spPr/>
      <dgm:t>
        <a:bodyPr/>
        <a:lstStyle/>
        <a:p>
          <a:endParaRPr lang="zh-CN" altLang="en-US"/>
        </a:p>
      </dgm:t>
    </dgm:pt>
    <dgm:pt modelId="{D1C890D7-F039-48B2-AC17-606BFB0CB193}">
      <dgm:prSet custT="1"/>
      <dgm:spPr/>
      <dgm:t>
        <a:bodyPr/>
        <a:lstStyle/>
        <a:p>
          <a:pPr rtl="0"/>
          <a:r>
            <a:rPr lang="en-US" sz="1400" dirty="0" smtClean="0"/>
            <a:t>1 </a:t>
          </a:r>
          <a:r>
            <a:rPr lang="zh-CN" sz="1400" dirty="0" smtClean="0"/>
            <a:t>套</a:t>
          </a:r>
          <a:r>
            <a:rPr lang="en-US" sz="1400" dirty="0" smtClean="0"/>
            <a:t>BD8800</a:t>
          </a:r>
          <a:endParaRPr lang="zh-CN" sz="1400" dirty="0"/>
        </a:p>
      </dgm:t>
    </dgm:pt>
    <dgm:pt modelId="{D90B4635-A621-4B7D-977A-AFE0AE5C1147}" type="parTrans" cxnId="{34D401C7-714F-495C-9CEB-ED31C018E68C}">
      <dgm:prSet/>
      <dgm:spPr/>
      <dgm:t>
        <a:bodyPr/>
        <a:lstStyle/>
        <a:p>
          <a:endParaRPr lang="zh-CN" altLang="en-US"/>
        </a:p>
      </dgm:t>
    </dgm:pt>
    <dgm:pt modelId="{1A6B12F3-7832-476F-8A7C-65EB62F97A39}" type="sibTrans" cxnId="{34D401C7-714F-495C-9CEB-ED31C018E68C}">
      <dgm:prSet/>
      <dgm:spPr/>
      <dgm:t>
        <a:bodyPr/>
        <a:lstStyle/>
        <a:p>
          <a:endParaRPr lang="zh-CN" altLang="en-US"/>
        </a:p>
      </dgm:t>
    </dgm:pt>
    <dgm:pt modelId="{37C081A4-83AB-4789-A796-79E252CE7024}">
      <dgm:prSet/>
      <dgm:spPr/>
      <dgm:t>
        <a:bodyPr/>
        <a:lstStyle/>
        <a:p>
          <a:pPr rtl="0"/>
          <a:r>
            <a:rPr lang="zh-CN" b="1" dirty="0" smtClean="0"/>
            <a:t>中海油集团北京研究院中心</a:t>
          </a:r>
          <a:endParaRPr lang="en-US" b="1" dirty="0"/>
        </a:p>
      </dgm:t>
    </dgm:pt>
    <dgm:pt modelId="{E5813043-4922-4EC1-AAA4-9259121E9291}" type="parTrans" cxnId="{F7785EE6-0FD9-4427-A4C7-2628A0731554}">
      <dgm:prSet/>
      <dgm:spPr/>
      <dgm:t>
        <a:bodyPr/>
        <a:lstStyle/>
        <a:p>
          <a:endParaRPr lang="zh-CN" altLang="en-US"/>
        </a:p>
      </dgm:t>
    </dgm:pt>
    <dgm:pt modelId="{20B173B9-9665-4FC9-B115-01C41F495395}" type="sibTrans" cxnId="{F7785EE6-0FD9-4427-A4C7-2628A0731554}">
      <dgm:prSet/>
      <dgm:spPr/>
      <dgm:t>
        <a:bodyPr/>
        <a:lstStyle/>
        <a:p>
          <a:endParaRPr lang="zh-CN" altLang="en-US"/>
        </a:p>
      </dgm:t>
    </dgm:pt>
    <dgm:pt modelId="{52840633-1F72-40E0-8202-2DAA0863B69E}">
      <dgm:prSet custT="1"/>
      <dgm:spPr/>
      <dgm:t>
        <a:bodyPr/>
        <a:lstStyle/>
        <a:p>
          <a:pPr rtl="0"/>
          <a:r>
            <a:rPr lang="en-US" sz="1600" dirty="0" smtClean="0"/>
            <a:t>1</a:t>
          </a:r>
          <a:r>
            <a:rPr lang="zh-CN" sz="1600" dirty="0" smtClean="0"/>
            <a:t>套</a:t>
          </a:r>
          <a:r>
            <a:rPr lang="en-US" sz="1600" dirty="0" smtClean="0"/>
            <a:t>BD8800</a:t>
          </a:r>
          <a:endParaRPr lang="zh-CN" sz="1600" dirty="0"/>
        </a:p>
      </dgm:t>
    </dgm:pt>
    <dgm:pt modelId="{9A9BAF02-61FF-4B21-A58C-DD6363A07148}" type="parTrans" cxnId="{918E7357-CB05-4418-A7C1-C405A7309B5F}">
      <dgm:prSet/>
      <dgm:spPr/>
      <dgm:t>
        <a:bodyPr/>
        <a:lstStyle/>
        <a:p>
          <a:endParaRPr lang="zh-CN" altLang="en-US"/>
        </a:p>
      </dgm:t>
    </dgm:pt>
    <dgm:pt modelId="{9FFE56AD-B1FD-4309-A67D-CE7381EBC0C2}" type="sibTrans" cxnId="{918E7357-CB05-4418-A7C1-C405A7309B5F}">
      <dgm:prSet/>
      <dgm:spPr/>
      <dgm:t>
        <a:bodyPr/>
        <a:lstStyle/>
        <a:p>
          <a:endParaRPr lang="zh-CN" altLang="en-US"/>
        </a:p>
      </dgm:t>
    </dgm:pt>
    <dgm:pt modelId="{F17E1984-F8D6-4FE7-9682-3CA06170DF78}">
      <dgm:prSet/>
      <dgm:spPr/>
      <dgm:t>
        <a:bodyPr/>
        <a:lstStyle/>
        <a:p>
          <a:pPr rtl="0"/>
          <a:r>
            <a:rPr lang="zh-CN" b="1" dirty="0" smtClean="0"/>
            <a:t>中石化华东局</a:t>
          </a:r>
          <a:endParaRPr lang="en-US" b="1" dirty="0"/>
        </a:p>
      </dgm:t>
    </dgm:pt>
    <dgm:pt modelId="{0A320CA8-0DAE-46F0-8717-BE0810C5D271}" type="parTrans" cxnId="{DBD49C9B-7ED8-4B47-811D-65608DCC3ED7}">
      <dgm:prSet/>
      <dgm:spPr/>
      <dgm:t>
        <a:bodyPr/>
        <a:lstStyle/>
        <a:p>
          <a:endParaRPr lang="zh-CN" altLang="en-US"/>
        </a:p>
      </dgm:t>
    </dgm:pt>
    <dgm:pt modelId="{6A720FA3-B09F-425B-9319-2ED50901CAD3}" type="sibTrans" cxnId="{DBD49C9B-7ED8-4B47-811D-65608DCC3ED7}">
      <dgm:prSet/>
      <dgm:spPr/>
      <dgm:t>
        <a:bodyPr/>
        <a:lstStyle/>
        <a:p>
          <a:endParaRPr lang="zh-CN" altLang="en-US"/>
        </a:p>
      </dgm:t>
    </dgm:pt>
    <dgm:pt modelId="{6553F337-A395-4FF9-B2B3-AA4E8FE52688}">
      <dgm:prSet custT="1"/>
      <dgm:spPr/>
      <dgm:t>
        <a:bodyPr/>
        <a:lstStyle/>
        <a:p>
          <a:pPr rtl="0"/>
          <a:r>
            <a:rPr lang="en-US" sz="1600" dirty="0" smtClean="0"/>
            <a:t>2</a:t>
          </a:r>
          <a:r>
            <a:rPr lang="zh-CN" sz="1600" dirty="0" smtClean="0"/>
            <a:t>套</a:t>
          </a:r>
          <a:r>
            <a:rPr lang="en-US" sz="1600" dirty="0" smtClean="0"/>
            <a:t>BD8800</a:t>
          </a:r>
          <a:endParaRPr lang="zh-CN" sz="1600" dirty="0"/>
        </a:p>
      </dgm:t>
    </dgm:pt>
    <dgm:pt modelId="{034D3ECC-4AC0-4DCC-9838-608A707ECE9A}" type="parTrans" cxnId="{3BA43C94-70F4-4CC5-8654-78ED8E27878F}">
      <dgm:prSet/>
      <dgm:spPr/>
      <dgm:t>
        <a:bodyPr/>
        <a:lstStyle/>
        <a:p>
          <a:endParaRPr lang="zh-CN" altLang="en-US"/>
        </a:p>
      </dgm:t>
    </dgm:pt>
    <dgm:pt modelId="{2CB0DB3C-664F-4C3D-8065-47F7D28E9B6C}" type="sibTrans" cxnId="{3BA43C94-70F4-4CC5-8654-78ED8E27878F}">
      <dgm:prSet/>
      <dgm:spPr/>
      <dgm:t>
        <a:bodyPr/>
        <a:lstStyle/>
        <a:p>
          <a:endParaRPr lang="zh-CN" altLang="en-US"/>
        </a:p>
      </dgm:t>
    </dgm:pt>
    <dgm:pt modelId="{5004CC48-FEE8-4D62-8B4A-6ACFCBEA2F0E}">
      <dgm:prSet/>
      <dgm:spPr/>
      <dgm:t>
        <a:bodyPr/>
        <a:lstStyle/>
        <a:p>
          <a:pPr rtl="0"/>
          <a:r>
            <a:rPr lang="zh-CN" altLang="en-US" b="1" dirty="0" smtClean="0"/>
            <a:t>吉林松原油田勘探院</a:t>
          </a:r>
          <a:endParaRPr lang="en-US" b="1" dirty="0"/>
        </a:p>
      </dgm:t>
    </dgm:pt>
    <dgm:pt modelId="{BBE9438F-092C-4EB6-ACF4-8B95BCE02BED}" type="parTrans" cxnId="{FBCB8171-FB67-4A9B-8BB4-E4557BBB836C}">
      <dgm:prSet/>
      <dgm:spPr/>
      <dgm:t>
        <a:bodyPr/>
        <a:lstStyle/>
        <a:p>
          <a:endParaRPr lang="zh-CN" altLang="en-US"/>
        </a:p>
      </dgm:t>
    </dgm:pt>
    <dgm:pt modelId="{8CBA1D9F-FB82-4BF9-82DE-3E333AC83D4A}" type="sibTrans" cxnId="{FBCB8171-FB67-4A9B-8BB4-E4557BBB836C}">
      <dgm:prSet/>
      <dgm:spPr/>
      <dgm:t>
        <a:bodyPr/>
        <a:lstStyle/>
        <a:p>
          <a:endParaRPr lang="zh-CN" altLang="en-US"/>
        </a:p>
      </dgm:t>
    </dgm:pt>
    <dgm:pt modelId="{347A8C71-03C9-4CD7-B618-89C1661D9B7B}">
      <dgm:prSet custT="1"/>
      <dgm:spPr/>
      <dgm:t>
        <a:bodyPr/>
        <a:lstStyle/>
        <a:p>
          <a:pPr rtl="0"/>
          <a:r>
            <a:rPr lang="en-US" altLang="zh-CN" sz="1400" dirty="0" smtClean="0"/>
            <a:t>1</a:t>
          </a:r>
          <a:r>
            <a:rPr lang="zh-CN" altLang="en-US" sz="1400" dirty="0" smtClean="0"/>
            <a:t>套</a:t>
          </a:r>
          <a:r>
            <a:rPr lang="en-US" altLang="zh-CN" sz="1400" dirty="0" smtClean="0"/>
            <a:t>BD8800/8900</a:t>
          </a:r>
          <a:endParaRPr lang="en-US" sz="1400" dirty="0"/>
        </a:p>
      </dgm:t>
    </dgm:pt>
    <dgm:pt modelId="{2C8E9175-3C5F-4A62-8A3A-07481929EB0E}" type="parTrans" cxnId="{E7C9BA91-F5F5-4932-AD3C-F817C37C974E}">
      <dgm:prSet/>
      <dgm:spPr/>
      <dgm:t>
        <a:bodyPr/>
        <a:lstStyle/>
        <a:p>
          <a:endParaRPr lang="zh-CN" altLang="en-US"/>
        </a:p>
      </dgm:t>
    </dgm:pt>
    <dgm:pt modelId="{85284AD2-7F75-4638-BC40-C2B5F407DCAE}" type="sibTrans" cxnId="{E7C9BA91-F5F5-4932-AD3C-F817C37C974E}">
      <dgm:prSet/>
      <dgm:spPr/>
      <dgm:t>
        <a:bodyPr/>
        <a:lstStyle/>
        <a:p>
          <a:endParaRPr lang="zh-CN" altLang="en-US"/>
        </a:p>
      </dgm:t>
    </dgm:pt>
    <dgm:pt modelId="{D47955AD-6BCD-4C79-B8E4-F7A713B84A16}">
      <dgm:prSet custT="1"/>
      <dgm:spPr/>
      <dgm:t>
        <a:bodyPr/>
        <a:lstStyle/>
        <a:p>
          <a:pPr rtl="0"/>
          <a:r>
            <a:rPr lang="en-US" altLang="zh-CN" sz="1400" dirty="0" smtClean="0"/>
            <a:t>3</a:t>
          </a:r>
          <a:r>
            <a:rPr lang="zh-CN" altLang="en-US" sz="1400" dirty="0" smtClean="0"/>
            <a:t>套</a:t>
          </a:r>
          <a:r>
            <a:rPr lang="en-US" altLang="zh-CN" sz="1400" dirty="0" smtClean="0"/>
            <a:t>BDX8</a:t>
          </a:r>
          <a:endParaRPr lang="zh-CN" sz="1400" dirty="0"/>
        </a:p>
      </dgm:t>
    </dgm:pt>
    <dgm:pt modelId="{3947EDE2-13C3-4DBC-B964-0334205F645A}" type="parTrans" cxnId="{82FD4476-3921-4CBE-B2A9-89260DDE700C}">
      <dgm:prSet/>
      <dgm:spPr/>
      <dgm:t>
        <a:bodyPr/>
        <a:lstStyle/>
        <a:p>
          <a:endParaRPr lang="zh-CN" altLang="en-US"/>
        </a:p>
      </dgm:t>
    </dgm:pt>
    <dgm:pt modelId="{2E4D98B8-B782-40FE-9969-F8D1A7CC2184}" type="sibTrans" cxnId="{82FD4476-3921-4CBE-B2A9-89260DDE700C}">
      <dgm:prSet/>
      <dgm:spPr/>
      <dgm:t>
        <a:bodyPr/>
        <a:lstStyle/>
        <a:p>
          <a:endParaRPr lang="zh-CN" altLang="en-US"/>
        </a:p>
      </dgm:t>
    </dgm:pt>
    <dgm:pt modelId="{DFC7724A-7541-4614-8BBE-D002F4B67476}">
      <dgm:prSet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solidFill>
          <a:schemeClr val="accent6">
            <a:lumMod val="20000"/>
            <a:lumOff val="80000"/>
          </a:schemeClr>
        </a:solidFill>
        <a:ln>
          <a:noFill/>
        </a:ln>
      </dgm:spPr>
      <dgm:t>
        <a:bodyPr/>
        <a:lstStyle/>
        <a:p>
          <a:pPr rtl="0"/>
          <a:r>
            <a:rPr lang="en-US" sz="1400" dirty="0" smtClean="0"/>
            <a:t>1</a:t>
          </a:r>
          <a:r>
            <a:rPr lang="en-US" altLang="zh-CN" sz="1400" dirty="0" smtClean="0"/>
            <a:t>1</a:t>
          </a:r>
          <a:r>
            <a:rPr lang="zh-CN" sz="1400" dirty="0" smtClean="0"/>
            <a:t>套</a:t>
          </a:r>
          <a:r>
            <a:rPr lang="en-US" sz="1400" dirty="0" smtClean="0"/>
            <a:t>BD8800 </a:t>
          </a:r>
          <a:endParaRPr lang="en-US" sz="1400" dirty="0"/>
        </a:p>
      </dgm:t>
    </dgm:pt>
    <dgm:pt modelId="{97F6CD2A-BD1C-47CD-AB05-54EA6B37DE28}" type="parTrans" cxnId="{D8245761-8BB1-4A8D-8E58-D9D903A0642B}">
      <dgm:prSet/>
      <dgm:spPr/>
      <dgm:t>
        <a:bodyPr/>
        <a:lstStyle/>
        <a:p>
          <a:endParaRPr lang="zh-CN" altLang="en-US"/>
        </a:p>
      </dgm:t>
    </dgm:pt>
    <dgm:pt modelId="{B54FC79B-3F2B-4B26-9595-E8A5662B194D}" type="sibTrans" cxnId="{D8245761-8BB1-4A8D-8E58-D9D903A0642B}">
      <dgm:prSet/>
      <dgm:spPr/>
      <dgm:t>
        <a:bodyPr/>
        <a:lstStyle/>
        <a:p>
          <a:endParaRPr lang="zh-CN" altLang="en-US"/>
        </a:p>
      </dgm:t>
    </dgm:pt>
    <dgm:pt modelId="{09413042-4020-4B8B-8FD8-A900304490D3}" type="pres">
      <dgm:prSet presAssocID="{18D206AD-70AD-4B83-91BE-D26450E7C2C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22130B52-8B39-42D0-B16A-FDEE2DFE9F8A}" type="pres">
      <dgm:prSet presAssocID="{449A1044-5ABA-4888-A1DC-5A08C2DCB755}" presName="linNode" presStyleCnt="0"/>
      <dgm:spPr/>
    </dgm:pt>
    <dgm:pt modelId="{4BF8F8B4-FF91-4B9F-B5BB-F6E80173D775}" type="pres">
      <dgm:prSet presAssocID="{449A1044-5ABA-4888-A1DC-5A08C2DCB755}" presName="parentText" presStyleLbl="node1" presStyleIdx="0" presStyleCnt="9" custScaleX="23604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8AD5A1E-64B8-4A09-A17D-EAC80A50E8BB}" type="pres">
      <dgm:prSet presAssocID="{449A1044-5ABA-4888-A1DC-5A08C2DCB755}" presName="descendantText" presStyleLbl="alignAccFollowNode1" presStyleIdx="0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7C6FB18-5C8F-4360-8E90-4D0CA3758E31}" type="pres">
      <dgm:prSet presAssocID="{4BD4F911-A94C-48B7-ADE3-49235B863C0A}" presName="sp" presStyleCnt="0"/>
      <dgm:spPr/>
    </dgm:pt>
    <dgm:pt modelId="{0AF7B3CE-9039-4E0E-A8A2-0708DB22A7E5}" type="pres">
      <dgm:prSet presAssocID="{1564197C-240A-4934-A70B-6DA3EBF15B45}" presName="linNode" presStyleCnt="0"/>
      <dgm:spPr/>
    </dgm:pt>
    <dgm:pt modelId="{4CE5B2A6-0C19-4ABB-ABB4-4225B904CAA1}" type="pres">
      <dgm:prSet presAssocID="{1564197C-240A-4934-A70B-6DA3EBF15B45}" presName="parentText" presStyleLbl="node1" presStyleIdx="1" presStyleCnt="9" custScaleX="137757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8EE8456-5E6D-4FDD-BA19-BC90FE650166}" type="pres">
      <dgm:prSet presAssocID="{1564197C-240A-4934-A70B-6DA3EBF15B45}" presName="descendantText" presStyleLbl="alignAccFollowNode1" presStyleIdx="1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B2D94B9-AC6E-4AD4-926C-9D355A0AC7D1}" type="pres">
      <dgm:prSet presAssocID="{03C3DB52-BB4C-48E1-9E22-107F1360B0AA}" presName="sp" presStyleCnt="0"/>
      <dgm:spPr/>
    </dgm:pt>
    <dgm:pt modelId="{EAD2D727-F5B2-448B-8091-FD174052D780}" type="pres">
      <dgm:prSet presAssocID="{A811B853-F37D-4E0D-8661-8742EAAAF78B}" presName="linNode" presStyleCnt="0"/>
      <dgm:spPr/>
    </dgm:pt>
    <dgm:pt modelId="{9F592835-4477-46FA-BC43-9394424320BB}" type="pres">
      <dgm:prSet presAssocID="{A811B853-F37D-4E0D-8661-8742EAAAF78B}" presName="parentText" presStyleLbl="node1" presStyleIdx="2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B0BF76F-D467-425A-9EF6-C0817C790F03}" type="pres">
      <dgm:prSet presAssocID="{A811B853-F37D-4E0D-8661-8742EAAAF78B}" presName="descendantText" presStyleLbl="alignAccFollowNode1" presStyleIdx="2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ABA9A6E-2962-454A-9C8F-57BD083AB282}" type="pres">
      <dgm:prSet presAssocID="{7CFE3F12-1121-47AA-AC0B-8B524D3E96D8}" presName="sp" presStyleCnt="0"/>
      <dgm:spPr/>
    </dgm:pt>
    <dgm:pt modelId="{7BB983C0-52C6-4285-9934-66B4A69CA5D5}" type="pres">
      <dgm:prSet presAssocID="{495D73D1-3F92-443D-B85E-0686926300D6}" presName="linNode" presStyleCnt="0"/>
      <dgm:spPr/>
    </dgm:pt>
    <dgm:pt modelId="{7D3AA73F-D27F-422E-B6B4-8BAF5B3FA626}" type="pres">
      <dgm:prSet presAssocID="{495D73D1-3F92-443D-B85E-0686926300D6}" presName="parentText" presStyleLbl="node1" presStyleIdx="3" presStyleCnt="9" custScaleX="12774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EA3C860-C009-4EBE-8F16-ADCA84BBAE45}" type="pres">
      <dgm:prSet presAssocID="{495D73D1-3F92-443D-B85E-0686926300D6}" presName="descendantText" presStyleLbl="alignAccFollowNode1" presStyleIdx="3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B3133E4-CBAE-43A3-A0E9-3EFE5B383408}" type="pres">
      <dgm:prSet presAssocID="{2331C8C4-16C1-4710-A8C1-F1F058B4E321}" presName="sp" presStyleCnt="0"/>
      <dgm:spPr/>
    </dgm:pt>
    <dgm:pt modelId="{71FDF839-3077-4936-9D44-E088A13A9AB3}" type="pres">
      <dgm:prSet presAssocID="{FED0DB41-0728-4CF1-B677-2F0B2A38EE63}" presName="linNode" presStyleCnt="0"/>
      <dgm:spPr/>
    </dgm:pt>
    <dgm:pt modelId="{05130686-7468-4C45-94B1-2E47D489F701}" type="pres">
      <dgm:prSet presAssocID="{FED0DB41-0728-4CF1-B677-2F0B2A38EE63}" presName="parentText" presStyleLbl="node1" presStyleIdx="4" presStyleCnt="9" custScaleX="122868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BEBA8DE-A5BD-40FD-BFD1-F60B6C43EC77}" type="pres">
      <dgm:prSet presAssocID="{FED0DB41-0728-4CF1-B677-2F0B2A38EE63}" presName="descendantText" presStyleLbl="alignAccFollowNode1" presStyleIdx="4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6593E6E-DE5E-4BA5-B6AB-F24F227C4CC2}" type="pres">
      <dgm:prSet presAssocID="{A2A91468-2ABC-45E3-9926-53A2E891B9E3}" presName="sp" presStyleCnt="0"/>
      <dgm:spPr/>
    </dgm:pt>
    <dgm:pt modelId="{7F136AB1-D8A0-4A2C-B2DE-B21D581CCA2C}" type="pres">
      <dgm:prSet presAssocID="{5004CC48-FEE8-4D62-8B4A-6ACFCBEA2F0E}" presName="linNode" presStyleCnt="0"/>
      <dgm:spPr/>
    </dgm:pt>
    <dgm:pt modelId="{71AEDE9D-D301-49D6-8281-16BA9795B795}" type="pres">
      <dgm:prSet presAssocID="{5004CC48-FEE8-4D62-8B4A-6ACFCBEA2F0E}" presName="parentText" presStyleLbl="node1" presStyleIdx="5" presStyleCnt="9" custScaleX="129256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60F8E77-8A5F-4EB6-A7FB-539DBD0052B5}" type="pres">
      <dgm:prSet presAssocID="{5004CC48-FEE8-4D62-8B4A-6ACFCBEA2F0E}" presName="descendantText" presStyleLbl="alignAccFollowNode1" presStyleIdx="5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6D995BB-D270-4745-9D62-7679DEAC5440}" type="pres">
      <dgm:prSet presAssocID="{8CBA1D9F-FB82-4BF9-82DE-3E333AC83D4A}" presName="sp" presStyleCnt="0"/>
      <dgm:spPr/>
    </dgm:pt>
    <dgm:pt modelId="{EE789EEF-F13A-4603-ACB3-7E8D4158E9C3}" type="pres">
      <dgm:prSet presAssocID="{F5DF9C68-84E6-438D-88BC-CDCEC9A2E663}" presName="linNode" presStyleCnt="0"/>
      <dgm:spPr/>
    </dgm:pt>
    <dgm:pt modelId="{1428B655-1ED2-424E-B0B0-9853C2FB951E}" type="pres">
      <dgm:prSet presAssocID="{F5DF9C68-84E6-438D-88BC-CDCEC9A2E663}" presName="parentText" presStyleLbl="node1" presStyleIdx="6" presStyleCnt="9" custScaleX="161208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2A321D4-06A2-41DB-BDB9-991D918DDCC3}" type="pres">
      <dgm:prSet presAssocID="{F5DF9C68-84E6-438D-88BC-CDCEC9A2E663}" presName="descendantText" presStyleLbl="alignAccFollowNode1" presStyleIdx="6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E789FA7-73E4-4CCF-9E4C-9220CD321FCB}" type="pres">
      <dgm:prSet presAssocID="{58917CAB-FF16-4BF7-A825-C218E8E9255F}" presName="sp" presStyleCnt="0"/>
      <dgm:spPr/>
    </dgm:pt>
    <dgm:pt modelId="{243E35E7-B809-45A4-942E-42A7CD896E69}" type="pres">
      <dgm:prSet presAssocID="{37C081A4-83AB-4789-A796-79E252CE7024}" presName="linNode" presStyleCnt="0"/>
      <dgm:spPr/>
    </dgm:pt>
    <dgm:pt modelId="{F29EE2F1-704F-4BA0-B3F5-C793DA713FCC}" type="pres">
      <dgm:prSet presAssocID="{37C081A4-83AB-4789-A796-79E252CE7024}" presName="parentText" presStyleLbl="node1" presStyleIdx="7" presStyleCnt="9" custScaleX="180276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759D5CB-C141-443F-A054-206801C15D54}" type="pres">
      <dgm:prSet presAssocID="{37C081A4-83AB-4789-A796-79E252CE7024}" presName="descendantText" presStyleLbl="alignAccFollowNode1" presStyleIdx="7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1E0DA17-CCFE-4059-BAE9-921EFD05DC7B}" type="pres">
      <dgm:prSet presAssocID="{20B173B9-9665-4FC9-B115-01C41F495395}" presName="sp" presStyleCnt="0"/>
      <dgm:spPr/>
    </dgm:pt>
    <dgm:pt modelId="{92C958D9-58D1-49BD-B244-A9713CCCDF45}" type="pres">
      <dgm:prSet presAssocID="{F17E1984-F8D6-4FE7-9682-3CA06170DF78}" presName="linNode" presStyleCnt="0"/>
      <dgm:spPr/>
    </dgm:pt>
    <dgm:pt modelId="{26DBD50E-8701-4FE9-BF2F-BE79B72B43DB}" type="pres">
      <dgm:prSet presAssocID="{F17E1984-F8D6-4FE7-9682-3CA06170DF78}" presName="parentText" presStyleLbl="node1" presStyleIdx="8" presStyleCnt="9" custScaleX="12774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04027B7-AFA3-4574-B106-7E693061AF28}" type="pres">
      <dgm:prSet presAssocID="{F17E1984-F8D6-4FE7-9682-3CA06170DF78}" presName="descendantText" presStyleLbl="alignAccFollowNode1" presStyleIdx="8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AF95D34-4A13-414A-A8E9-BCB648810473}" type="presOf" srcId="{FED0DB41-0728-4CF1-B677-2F0B2A38EE63}" destId="{05130686-7468-4C45-94B1-2E47D489F701}" srcOrd="0" destOrd="0" presId="urn:microsoft.com/office/officeart/2005/8/layout/vList5"/>
    <dgm:cxn modelId="{8823884B-1233-4508-BE40-BCA525742739}" srcId="{1564197C-240A-4934-A70B-6DA3EBF15B45}" destId="{D8B82778-062E-49AB-966B-7C6952F0307F}" srcOrd="0" destOrd="0" parTransId="{F3027745-E93E-4852-B7C1-891BF6F52F9C}" sibTransId="{049B3E3F-3508-4ED5-B5F7-73EC75BC1618}"/>
    <dgm:cxn modelId="{E7C9BA91-F5F5-4932-AD3C-F817C37C974E}" srcId="{5004CC48-FEE8-4D62-8B4A-6ACFCBEA2F0E}" destId="{347A8C71-03C9-4CD7-B618-89C1661D9B7B}" srcOrd="0" destOrd="0" parTransId="{2C8E9175-3C5F-4A62-8A3A-07481929EB0E}" sibTransId="{85284AD2-7F75-4638-BC40-C2B5F407DCAE}"/>
    <dgm:cxn modelId="{B4379340-EC4B-440F-8A9F-C53310C1286D}" type="presOf" srcId="{A8B77DEE-1230-4B1C-BC52-A9B9719E1499}" destId="{1B0BF76F-D467-425A-9EF6-C0817C790F03}" srcOrd="0" destOrd="0" presId="urn:microsoft.com/office/officeart/2005/8/layout/vList5"/>
    <dgm:cxn modelId="{136370E7-573E-4BF4-8E56-866DE5A1EC15}" srcId="{FED0DB41-0728-4CF1-B677-2F0B2A38EE63}" destId="{F4A90A03-6B10-46D1-B410-CA0A2BD8FFCA}" srcOrd="0" destOrd="0" parTransId="{4F8299D0-E769-43D9-B0DA-CE464B1D8174}" sibTransId="{9DF61F5D-0E29-4F4B-AC19-4E7C1D1FD51D}"/>
    <dgm:cxn modelId="{58B2D266-E16C-4BEF-B955-0730874C5174}" srcId="{18D206AD-70AD-4B83-91BE-D26450E7C2C2}" destId="{FED0DB41-0728-4CF1-B677-2F0B2A38EE63}" srcOrd="4" destOrd="0" parTransId="{DEB0DFFA-98E8-45A5-BFDD-D63CEFEB2707}" sibTransId="{A2A91468-2ABC-45E3-9926-53A2E891B9E3}"/>
    <dgm:cxn modelId="{7451F0C1-B308-4A46-A71A-81D20782D725}" type="presOf" srcId="{D1C890D7-F039-48B2-AC17-606BFB0CB193}" destId="{02A321D4-06A2-41DB-BDB9-991D918DDCC3}" srcOrd="0" destOrd="0" presId="urn:microsoft.com/office/officeart/2005/8/layout/vList5"/>
    <dgm:cxn modelId="{C3B14A5C-503C-48EF-B97D-F3E5401A783E}" srcId="{18D206AD-70AD-4B83-91BE-D26450E7C2C2}" destId="{1564197C-240A-4934-A70B-6DA3EBF15B45}" srcOrd="1" destOrd="0" parTransId="{E2F29D61-AA9D-4E72-B529-80B34CFAC7D8}" sibTransId="{03C3DB52-BB4C-48E1-9E22-107F1360B0AA}"/>
    <dgm:cxn modelId="{ECFB27C0-2FA2-4398-895F-500F37151610}" type="presOf" srcId="{CFC0C934-3592-4EF4-AC57-4BA5BEFE45F7}" destId="{98AD5A1E-64B8-4A09-A17D-EAC80A50E8BB}" srcOrd="0" destOrd="0" presId="urn:microsoft.com/office/officeart/2005/8/layout/vList5"/>
    <dgm:cxn modelId="{38B4CD12-3406-416B-8434-CF09C9500979}" type="presOf" srcId="{1564197C-240A-4934-A70B-6DA3EBF15B45}" destId="{4CE5B2A6-0C19-4ABB-ABB4-4225B904CAA1}" srcOrd="0" destOrd="0" presId="urn:microsoft.com/office/officeart/2005/8/layout/vList5"/>
    <dgm:cxn modelId="{82FD4476-3921-4CBE-B2A9-89260DDE700C}" srcId="{495D73D1-3F92-443D-B85E-0686926300D6}" destId="{D47955AD-6BCD-4C79-B8E4-F7A713B84A16}" srcOrd="1" destOrd="0" parTransId="{3947EDE2-13C3-4DBC-B964-0334205F645A}" sibTransId="{2E4D98B8-B782-40FE-9969-F8D1A7CC2184}"/>
    <dgm:cxn modelId="{6C04DFF9-A02B-4187-9431-E6667B8AB36A}" srcId="{495D73D1-3F92-443D-B85E-0686926300D6}" destId="{AC2CC35F-4BD8-4E37-A104-18C732DC574F}" srcOrd="0" destOrd="0" parTransId="{C7EBF28E-3585-4E1A-87CA-C93325786AB1}" sibTransId="{746543A1-EEE7-4567-A364-FCC5237D9C78}"/>
    <dgm:cxn modelId="{30CA814E-8E8E-4292-9B1B-F3228998FB64}" srcId="{18D206AD-70AD-4B83-91BE-D26450E7C2C2}" destId="{A811B853-F37D-4E0D-8661-8742EAAAF78B}" srcOrd="2" destOrd="0" parTransId="{7402270A-C4D0-43EF-8F36-394F2EA8C03D}" sibTransId="{7CFE3F12-1121-47AA-AC0B-8B524D3E96D8}"/>
    <dgm:cxn modelId="{049FAAAF-BA78-479E-98DE-6FD44F6ECE3B}" type="presOf" srcId="{DFC7724A-7541-4614-8BBE-D002F4B67476}" destId="{A8EE8456-5E6D-4FDD-BA19-BC90FE650166}" srcOrd="0" destOrd="1" presId="urn:microsoft.com/office/officeart/2005/8/layout/vList5"/>
    <dgm:cxn modelId="{07A79FC6-C505-440A-9DE6-9D034916853E}" type="presOf" srcId="{5C456D6A-AE71-4057-8E20-AD788ED64650}" destId="{3BEBA8DE-A5BD-40FD-BFD1-F60B6C43EC77}" srcOrd="0" destOrd="1" presId="urn:microsoft.com/office/officeart/2005/8/layout/vList5"/>
    <dgm:cxn modelId="{995D75F6-A79E-47EE-A1D4-051E9C629676}" type="presOf" srcId="{A811B853-F37D-4E0D-8661-8742EAAAF78B}" destId="{9F592835-4477-46FA-BC43-9394424320BB}" srcOrd="0" destOrd="0" presId="urn:microsoft.com/office/officeart/2005/8/layout/vList5"/>
    <dgm:cxn modelId="{3FF04FC0-4918-466A-BF61-4F3CD54D0599}" srcId="{18D206AD-70AD-4B83-91BE-D26450E7C2C2}" destId="{495D73D1-3F92-443D-B85E-0686926300D6}" srcOrd="3" destOrd="0" parTransId="{119E784C-3331-4F17-93EE-06EC276486AC}" sibTransId="{2331C8C4-16C1-4710-A8C1-F1F058B4E321}"/>
    <dgm:cxn modelId="{16120D30-F768-4C69-B1B7-0C074ED52C85}" srcId="{FED0DB41-0728-4CF1-B677-2F0B2A38EE63}" destId="{5C456D6A-AE71-4057-8E20-AD788ED64650}" srcOrd="1" destOrd="0" parTransId="{8D0A59FF-7999-42B1-9A91-CF0912D062C2}" sibTransId="{0061D008-8E97-48C0-BA99-74EEE4BC37CA}"/>
    <dgm:cxn modelId="{259108A4-2D64-470F-8934-FD0A5A30E56A}" type="presOf" srcId="{D47955AD-6BCD-4C79-B8E4-F7A713B84A16}" destId="{8EA3C860-C009-4EBE-8F16-ADCA84BBAE45}" srcOrd="0" destOrd="1" presId="urn:microsoft.com/office/officeart/2005/8/layout/vList5"/>
    <dgm:cxn modelId="{5326BC67-1EFE-43FB-B501-6AC2FF896CAB}" srcId="{449A1044-5ABA-4888-A1DC-5A08C2DCB755}" destId="{CFC0C934-3592-4EF4-AC57-4BA5BEFE45F7}" srcOrd="0" destOrd="0" parTransId="{221FC00F-90F4-4217-8D6C-390BA0A38BE5}" sibTransId="{845F8278-F250-476E-9ECA-05B859F0664C}"/>
    <dgm:cxn modelId="{5502CB51-AF7A-4B91-A71E-4C61213D52BA}" type="presOf" srcId="{F5DF9C68-84E6-438D-88BC-CDCEC9A2E663}" destId="{1428B655-1ED2-424E-B0B0-9853C2FB951E}" srcOrd="0" destOrd="0" presId="urn:microsoft.com/office/officeart/2005/8/layout/vList5"/>
    <dgm:cxn modelId="{D8245761-8BB1-4A8D-8E58-D9D903A0642B}" srcId="{1564197C-240A-4934-A70B-6DA3EBF15B45}" destId="{DFC7724A-7541-4614-8BBE-D002F4B67476}" srcOrd="1" destOrd="0" parTransId="{97F6CD2A-BD1C-47CD-AB05-54EA6B37DE28}" sibTransId="{B54FC79B-3F2B-4B26-9595-E8A5662B194D}"/>
    <dgm:cxn modelId="{A6FDAF32-71CE-40B0-AB47-42C74B4F26E2}" type="presOf" srcId="{5004CC48-FEE8-4D62-8B4A-6ACFCBEA2F0E}" destId="{71AEDE9D-D301-49D6-8281-16BA9795B795}" srcOrd="0" destOrd="0" presId="urn:microsoft.com/office/officeart/2005/8/layout/vList5"/>
    <dgm:cxn modelId="{62642E2D-899E-4EFF-82FD-DF42C2047B5E}" type="presOf" srcId="{495D73D1-3F92-443D-B85E-0686926300D6}" destId="{7D3AA73F-D27F-422E-B6B4-8BAF5B3FA626}" srcOrd="0" destOrd="0" presId="urn:microsoft.com/office/officeart/2005/8/layout/vList5"/>
    <dgm:cxn modelId="{A5F637FF-07BB-4350-98E3-66623D090D79}" type="presOf" srcId="{F4A90A03-6B10-46D1-B410-CA0A2BD8FFCA}" destId="{3BEBA8DE-A5BD-40FD-BFD1-F60B6C43EC77}" srcOrd="0" destOrd="0" presId="urn:microsoft.com/office/officeart/2005/8/layout/vList5"/>
    <dgm:cxn modelId="{B5F36F20-A43B-4539-B63A-0279E82D2D9E}" type="presOf" srcId="{347A8C71-03C9-4CD7-B618-89C1661D9B7B}" destId="{060F8E77-8A5F-4EB6-A7FB-539DBD0052B5}" srcOrd="0" destOrd="0" presId="urn:microsoft.com/office/officeart/2005/8/layout/vList5"/>
    <dgm:cxn modelId="{229A5BC9-B4B4-408F-B821-2501F55E6A68}" type="presOf" srcId="{AC2CC35F-4BD8-4E37-A104-18C732DC574F}" destId="{8EA3C860-C009-4EBE-8F16-ADCA84BBAE45}" srcOrd="0" destOrd="0" presId="urn:microsoft.com/office/officeart/2005/8/layout/vList5"/>
    <dgm:cxn modelId="{C4202122-8023-4E9A-A9B2-D6AF526CE671}" type="presOf" srcId="{449A1044-5ABA-4888-A1DC-5A08C2DCB755}" destId="{4BF8F8B4-FF91-4B9F-B5BB-F6E80173D775}" srcOrd="0" destOrd="0" presId="urn:microsoft.com/office/officeart/2005/8/layout/vList5"/>
    <dgm:cxn modelId="{B769F6A9-FA77-4409-A49E-74ED52802329}" type="presOf" srcId="{F17E1984-F8D6-4FE7-9682-3CA06170DF78}" destId="{26DBD50E-8701-4FE9-BF2F-BE79B72B43DB}" srcOrd="0" destOrd="0" presId="urn:microsoft.com/office/officeart/2005/8/layout/vList5"/>
    <dgm:cxn modelId="{FBCB8171-FB67-4A9B-8BB4-E4557BBB836C}" srcId="{18D206AD-70AD-4B83-91BE-D26450E7C2C2}" destId="{5004CC48-FEE8-4D62-8B4A-6ACFCBEA2F0E}" srcOrd="5" destOrd="0" parTransId="{BBE9438F-092C-4EB6-ACF4-8B95BCE02BED}" sibTransId="{8CBA1D9F-FB82-4BF9-82DE-3E333AC83D4A}"/>
    <dgm:cxn modelId="{918E7357-CB05-4418-A7C1-C405A7309B5F}" srcId="{37C081A4-83AB-4789-A796-79E252CE7024}" destId="{52840633-1F72-40E0-8202-2DAA0863B69E}" srcOrd="0" destOrd="0" parTransId="{9A9BAF02-61FF-4B21-A58C-DD6363A07148}" sibTransId="{9FFE56AD-B1FD-4309-A67D-CE7381EBC0C2}"/>
    <dgm:cxn modelId="{4E9023C1-46AB-4297-A659-18248B1674FE}" type="presOf" srcId="{52840633-1F72-40E0-8202-2DAA0863B69E}" destId="{7759D5CB-C141-443F-A054-206801C15D54}" srcOrd="0" destOrd="0" presId="urn:microsoft.com/office/officeart/2005/8/layout/vList5"/>
    <dgm:cxn modelId="{34D401C7-714F-495C-9CEB-ED31C018E68C}" srcId="{F5DF9C68-84E6-438D-88BC-CDCEC9A2E663}" destId="{D1C890D7-F039-48B2-AC17-606BFB0CB193}" srcOrd="0" destOrd="0" parTransId="{D90B4635-A621-4B7D-977A-AFE0AE5C1147}" sibTransId="{1A6B12F3-7832-476F-8A7C-65EB62F97A39}"/>
    <dgm:cxn modelId="{F71012F1-892B-4A8A-AB49-94CE1B66A89A}" srcId="{18D206AD-70AD-4B83-91BE-D26450E7C2C2}" destId="{449A1044-5ABA-4888-A1DC-5A08C2DCB755}" srcOrd="0" destOrd="0" parTransId="{57892E8F-13D6-4319-AAC9-AA1CA9A10164}" sibTransId="{4BD4F911-A94C-48B7-ADE3-49235B863C0A}"/>
    <dgm:cxn modelId="{04BFD6EC-7D47-45A5-BCD3-CBB70D42131F}" type="presOf" srcId="{37C081A4-83AB-4789-A796-79E252CE7024}" destId="{F29EE2F1-704F-4BA0-B3F5-C793DA713FCC}" srcOrd="0" destOrd="0" presId="urn:microsoft.com/office/officeart/2005/8/layout/vList5"/>
    <dgm:cxn modelId="{DBD49C9B-7ED8-4B47-811D-65608DCC3ED7}" srcId="{18D206AD-70AD-4B83-91BE-D26450E7C2C2}" destId="{F17E1984-F8D6-4FE7-9682-3CA06170DF78}" srcOrd="8" destOrd="0" parTransId="{0A320CA8-0DAE-46F0-8717-BE0810C5D271}" sibTransId="{6A720FA3-B09F-425B-9319-2ED50901CAD3}"/>
    <dgm:cxn modelId="{D6DA2088-42EC-4F85-9132-AF2D9D8C5979}" type="presOf" srcId="{18D206AD-70AD-4B83-91BE-D26450E7C2C2}" destId="{09413042-4020-4B8B-8FD8-A900304490D3}" srcOrd="0" destOrd="0" presId="urn:microsoft.com/office/officeart/2005/8/layout/vList5"/>
    <dgm:cxn modelId="{7A1BDC15-EB03-45E1-9D77-509230A43428}" srcId="{18D206AD-70AD-4B83-91BE-D26450E7C2C2}" destId="{F5DF9C68-84E6-438D-88BC-CDCEC9A2E663}" srcOrd="6" destOrd="0" parTransId="{FAD03473-C91E-4C0A-8771-1C0A7E6857DF}" sibTransId="{58917CAB-FF16-4BF7-A825-C218E8E9255F}"/>
    <dgm:cxn modelId="{2575D00E-1CB3-46DD-85B9-E75BE7559203}" type="presOf" srcId="{D8B82778-062E-49AB-966B-7C6952F0307F}" destId="{A8EE8456-5E6D-4FDD-BA19-BC90FE650166}" srcOrd="0" destOrd="0" presId="urn:microsoft.com/office/officeart/2005/8/layout/vList5"/>
    <dgm:cxn modelId="{B8926111-44AC-403C-8665-BF0AB375C5E3}" type="presOf" srcId="{6553F337-A395-4FF9-B2B3-AA4E8FE52688}" destId="{B04027B7-AFA3-4574-B106-7E693061AF28}" srcOrd="0" destOrd="0" presId="urn:microsoft.com/office/officeart/2005/8/layout/vList5"/>
    <dgm:cxn modelId="{3BA43C94-70F4-4CC5-8654-78ED8E27878F}" srcId="{F17E1984-F8D6-4FE7-9682-3CA06170DF78}" destId="{6553F337-A395-4FF9-B2B3-AA4E8FE52688}" srcOrd="0" destOrd="0" parTransId="{034D3ECC-4AC0-4DCC-9838-608A707ECE9A}" sibTransId="{2CB0DB3C-664F-4C3D-8065-47F7D28E9B6C}"/>
    <dgm:cxn modelId="{572E0EF3-3AA8-47C5-B962-32075FB5FBE5}" srcId="{A811B853-F37D-4E0D-8661-8742EAAAF78B}" destId="{A8B77DEE-1230-4B1C-BC52-A9B9719E1499}" srcOrd="0" destOrd="0" parTransId="{58D36003-1641-48C2-8CFE-5D03409CE3C0}" sibTransId="{E6F1C447-9DB6-45CC-A8A7-219A5AC6830A}"/>
    <dgm:cxn modelId="{F7785EE6-0FD9-4427-A4C7-2628A0731554}" srcId="{18D206AD-70AD-4B83-91BE-D26450E7C2C2}" destId="{37C081A4-83AB-4789-A796-79E252CE7024}" srcOrd="7" destOrd="0" parTransId="{E5813043-4922-4EC1-AAA4-9259121E9291}" sibTransId="{20B173B9-9665-4FC9-B115-01C41F495395}"/>
    <dgm:cxn modelId="{A58E040D-A0C8-4B7D-83EC-FE4CAED7C0FD}" type="presParOf" srcId="{09413042-4020-4B8B-8FD8-A900304490D3}" destId="{22130B52-8B39-42D0-B16A-FDEE2DFE9F8A}" srcOrd="0" destOrd="0" presId="urn:microsoft.com/office/officeart/2005/8/layout/vList5"/>
    <dgm:cxn modelId="{F2DD3114-3F6F-4107-9D18-A5E92AAD357C}" type="presParOf" srcId="{22130B52-8B39-42D0-B16A-FDEE2DFE9F8A}" destId="{4BF8F8B4-FF91-4B9F-B5BB-F6E80173D775}" srcOrd="0" destOrd="0" presId="urn:microsoft.com/office/officeart/2005/8/layout/vList5"/>
    <dgm:cxn modelId="{AC5E686C-2268-4CA0-A0AA-4F50A05A9510}" type="presParOf" srcId="{22130B52-8B39-42D0-B16A-FDEE2DFE9F8A}" destId="{98AD5A1E-64B8-4A09-A17D-EAC80A50E8BB}" srcOrd="1" destOrd="0" presId="urn:microsoft.com/office/officeart/2005/8/layout/vList5"/>
    <dgm:cxn modelId="{9A876E56-40FE-4332-AB83-02979D47F3C4}" type="presParOf" srcId="{09413042-4020-4B8B-8FD8-A900304490D3}" destId="{D7C6FB18-5C8F-4360-8E90-4D0CA3758E31}" srcOrd="1" destOrd="0" presId="urn:microsoft.com/office/officeart/2005/8/layout/vList5"/>
    <dgm:cxn modelId="{2C83CF80-A454-48CB-B1EC-5C37FD6D903E}" type="presParOf" srcId="{09413042-4020-4B8B-8FD8-A900304490D3}" destId="{0AF7B3CE-9039-4E0E-A8A2-0708DB22A7E5}" srcOrd="2" destOrd="0" presId="urn:microsoft.com/office/officeart/2005/8/layout/vList5"/>
    <dgm:cxn modelId="{81E3B04E-192E-439E-93F1-453B8869DC7A}" type="presParOf" srcId="{0AF7B3CE-9039-4E0E-A8A2-0708DB22A7E5}" destId="{4CE5B2A6-0C19-4ABB-ABB4-4225B904CAA1}" srcOrd="0" destOrd="0" presId="urn:microsoft.com/office/officeart/2005/8/layout/vList5"/>
    <dgm:cxn modelId="{3B0E38CC-D1EE-453F-B08A-C7972F85742A}" type="presParOf" srcId="{0AF7B3CE-9039-4E0E-A8A2-0708DB22A7E5}" destId="{A8EE8456-5E6D-4FDD-BA19-BC90FE650166}" srcOrd="1" destOrd="0" presId="urn:microsoft.com/office/officeart/2005/8/layout/vList5"/>
    <dgm:cxn modelId="{600CE2A0-7F58-4306-BB9C-F4F133AEB34B}" type="presParOf" srcId="{09413042-4020-4B8B-8FD8-A900304490D3}" destId="{4B2D94B9-AC6E-4AD4-926C-9D355A0AC7D1}" srcOrd="3" destOrd="0" presId="urn:microsoft.com/office/officeart/2005/8/layout/vList5"/>
    <dgm:cxn modelId="{85590A1F-3C28-4A19-ABBB-FD0A8BE9B92D}" type="presParOf" srcId="{09413042-4020-4B8B-8FD8-A900304490D3}" destId="{EAD2D727-F5B2-448B-8091-FD174052D780}" srcOrd="4" destOrd="0" presId="urn:microsoft.com/office/officeart/2005/8/layout/vList5"/>
    <dgm:cxn modelId="{CC451CD4-0383-431A-98FF-CFA7DAD1C6F3}" type="presParOf" srcId="{EAD2D727-F5B2-448B-8091-FD174052D780}" destId="{9F592835-4477-46FA-BC43-9394424320BB}" srcOrd="0" destOrd="0" presId="urn:microsoft.com/office/officeart/2005/8/layout/vList5"/>
    <dgm:cxn modelId="{0477ED05-704A-40D6-8955-DCE8664C55F1}" type="presParOf" srcId="{EAD2D727-F5B2-448B-8091-FD174052D780}" destId="{1B0BF76F-D467-425A-9EF6-C0817C790F03}" srcOrd="1" destOrd="0" presId="urn:microsoft.com/office/officeart/2005/8/layout/vList5"/>
    <dgm:cxn modelId="{D6A5EDFA-7C64-4AF9-B177-42D4C5025C20}" type="presParOf" srcId="{09413042-4020-4B8B-8FD8-A900304490D3}" destId="{FABA9A6E-2962-454A-9C8F-57BD083AB282}" srcOrd="5" destOrd="0" presId="urn:microsoft.com/office/officeart/2005/8/layout/vList5"/>
    <dgm:cxn modelId="{8822B5EB-99E1-4932-A5CD-F8FE078EF1C7}" type="presParOf" srcId="{09413042-4020-4B8B-8FD8-A900304490D3}" destId="{7BB983C0-52C6-4285-9934-66B4A69CA5D5}" srcOrd="6" destOrd="0" presId="urn:microsoft.com/office/officeart/2005/8/layout/vList5"/>
    <dgm:cxn modelId="{74616A2F-38DB-4E64-A030-3CF57296C5A8}" type="presParOf" srcId="{7BB983C0-52C6-4285-9934-66B4A69CA5D5}" destId="{7D3AA73F-D27F-422E-B6B4-8BAF5B3FA626}" srcOrd="0" destOrd="0" presId="urn:microsoft.com/office/officeart/2005/8/layout/vList5"/>
    <dgm:cxn modelId="{C96A9A57-887F-4711-A078-4A95EF9FD1A7}" type="presParOf" srcId="{7BB983C0-52C6-4285-9934-66B4A69CA5D5}" destId="{8EA3C860-C009-4EBE-8F16-ADCA84BBAE45}" srcOrd="1" destOrd="0" presId="urn:microsoft.com/office/officeart/2005/8/layout/vList5"/>
    <dgm:cxn modelId="{1159C5E7-61E6-46AC-9170-4043F40C5E0C}" type="presParOf" srcId="{09413042-4020-4B8B-8FD8-A900304490D3}" destId="{7B3133E4-CBAE-43A3-A0E9-3EFE5B383408}" srcOrd="7" destOrd="0" presId="urn:microsoft.com/office/officeart/2005/8/layout/vList5"/>
    <dgm:cxn modelId="{E2353EC1-BF1D-476F-ADD5-1518086E00A5}" type="presParOf" srcId="{09413042-4020-4B8B-8FD8-A900304490D3}" destId="{71FDF839-3077-4936-9D44-E088A13A9AB3}" srcOrd="8" destOrd="0" presId="urn:microsoft.com/office/officeart/2005/8/layout/vList5"/>
    <dgm:cxn modelId="{8769E230-8E5A-47A7-A320-27752FD957B6}" type="presParOf" srcId="{71FDF839-3077-4936-9D44-E088A13A9AB3}" destId="{05130686-7468-4C45-94B1-2E47D489F701}" srcOrd="0" destOrd="0" presId="urn:microsoft.com/office/officeart/2005/8/layout/vList5"/>
    <dgm:cxn modelId="{7C9CA72C-EFFB-4336-93EF-ABCB4B133E34}" type="presParOf" srcId="{71FDF839-3077-4936-9D44-E088A13A9AB3}" destId="{3BEBA8DE-A5BD-40FD-BFD1-F60B6C43EC77}" srcOrd="1" destOrd="0" presId="urn:microsoft.com/office/officeart/2005/8/layout/vList5"/>
    <dgm:cxn modelId="{29AACC34-BDAF-4638-846B-5C9957657BA7}" type="presParOf" srcId="{09413042-4020-4B8B-8FD8-A900304490D3}" destId="{D6593E6E-DE5E-4BA5-B6AB-F24F227C4CC2}" srcOrd="9" destOrd="0" presId="urn:microsoft.com/office/officeart/2005/8/layout/vList5"/>
    <dgm:cxn modelId="{B9E6649E-A37B-4DE5-88CE-2CEFF7CBDA1C}" type="presParOf" srcId="{09413042-4020-4B8B-8FD8-A900304490D3}" destId="{7F136AB1-D8A0-4A2C-B2DE-B21D581CCA2C}" srcOrd="10" destOrd="0" presId="urn:microsoft.com/office/officeart/2005/8/layout/vList5"/>
    <dgm:cxn modelId="{C21F6203-F084-4804-BD60-E3E13940DBAB}" type="presParOf" srcId="{7F136AB1-D8A0-4A2C-B2DE-B21D581CCA2C}" destId="{71AEDE9D-D301-49D6-8281-16BA9795B795}" srcOrd="0" destOrd="0" presId="urn:microsoft.com/office/officeart/2005/8/layout/vList5"/>
    <dgm:cxn modelId="{9665510B-585B-45AA-94F5-7BB68464B3C6}" type="presParOf" srcId="{7F136AB1-D8A0-4A2C-B2DE-B21D581CCA2C}" destId="{060F8E77-8A5F-4EB6-A7FB-539DBD0052B5}" srcOrd="1" destOrd="0" presId="urn:microsoft.com/office/officeart/2005/8/layout/vList5"/>
    <dgm:cxn modelId="{54A10E1B-65FF-4CA8-B47D-540834D8BA13}" type="presParOf" srcId="{09413042-4020-4B8B-8FD8-A900304490D3}" destId="{66D995BB-D270-4745-9D62-7679DEAC5440}" srcOrd="11" destOrd="0" presId="urn:microsoft.com/office/officeart/2005/8/layout/vList5"/>
    <dgm:cxn modelId="{26C58C7E-0723-4207-82E9-FDDB8B830636}" type="presParOf" srcId="{09413042-4020-4B8B-8FD8-A900304490D3}" destId="{EE789EEF-F13A-4603-ACB3-7E8D4158E9C3}" srcOrd="12" destOrd="0" presId="urn:microsoft.com/office/officeart/2005/8/layout/vList5"/>
    <dgm:cxn modelId="{0515B5E7-BCDD-434E-A6FE-6A4148C99F96}" type="presParOf" srcId="{EE789EEF-F13A-4603-ACB3-7E8D4158E9C3}" destId="{1428B655-1ED2-424E-B0B0-9853C2FB951E}" srcOrd="0" destOrd="0" presId="urn:microsoft.com/office/officeart/2005/8/layout/vList5"/>
    <dgm:cxn modelId="{B9CD5439-A6C1-4075-8801-729EF0D202AA}" type="presParOf" srcId="{EE789EEF-F13A-4603-ACB3-7E8D4158E9C3}" destId="{02A321D4-06A2-41DB-BDB9-991D918DDCC3}" srcOrd="1" destOrd="0" presId="urn:microsoft.com/office/officeart/2005/8/layout/vList5"/>
    <dgm:cxn modelId="{8126CB65-807A-4570-B2C9-8FA0920AC91F}" type="presParOf" srcId="{09413042-4020-4B8B-8FD8-A900304490D3}" destId="{0E789FA7-73E4-4CCF-9E4C-9220CD321FCB}" srcOrd="13" destOrd="0" presId="urn:microsoft.com/office/officeart/2005/8/layout/vList5"/>
    <dgm:cxn modelId="{80002E1A-D76D-47B3-89A3-0E596F73F664}" type="presParOf" srcId="{09413042-4020-4B8B-8FD8-A900304490D3}" destId="{243E35E7-B809-45A4-942E-42A7CD896E69}" srcOrd="14" destOrd="0" presId="urn:microsoft.com/office/officeart/2005/8/layout/vList5"/>
    <dgm:cxn modelId="{EA27691D-54C1-42DB-B355-33C04B5501FE}" type="presParOf" srcId="{243E35E7-B809-45A4-942E-42A7CD896E69}" destId="{F29EE2F1-704F-4BA0-B3F5-C793DA713FCC}" srcOrd="0" destOrd="0" presId="urn:microsoft.com/office/officeart/2005/8/layout/vList5"/>
    <dgm:cxn modelId="{701B75B9-A768-4D5D-A121-004E5192F9B0}" type="presParOf" srcId="{243E35E7-B809-45A4-942E-42A7CD896E69}" destId="{7759D5CB-C141-443F-A054-206801C15D54}" srcOrd="1" destOrd="0" presId="urn:microsoft.com/office/officeart/2005/8/layout/vList5"/>
    <dgm:cxn modelId="{158823F8-15E0-4B5A-82F9-1F8EB67E0CF5}" type="presParOf" srcId="{09413042-4020-4B8B-8FD8-A900304490D3}" destId="{C1E0DA17-CCFE-4059-BAE9-921EFD05DC7B}" srcOrd="15" destOrd="0" presId="urn:microsoft.com/office/officeart/2005/8/layout/vList5"/>
    <dgm:cxn modelId="{076B9BC9-F7FC-4609-83DE-154C094422C5}" type="presParOf" srcId="{09413042-4020-4B8B-8FD8-A900304490D3}" destId="{92C958D9-58D1-49BD-B244-A9713CCCDF45}" srcOrd="16" destOrd="0" presId="urn:microsoft.com/office/officeart/2005/8/layout/vList5"/>
    <dgm:cxn modelId="{466A6E31-EE9E-43DB-AE17-89286C81C0AF}" type="presParOf" srcId="{92C958D9-58D1-49BD-B244-A9713CCCDF45}" destId="{26DBD50E-8701-4FE9-BF2F-BE79B72B43DB}" srcOrd="0" destOrd="0" presId="urn:microsoft.com/office/officeart/2005/8/layout/vList5"/>
    <dgm:cxn modelId="{AF71257C-098B-4C30-BC60-43BCDFEFF353}" type="presParOf" srcId="{92C958D9-58D1-49BD-B244-A9713CCCDF45}" destId="{B04027B7-AFA3-4574-B106-7E693061AF2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290086-DAFB-425B-AD85-62C10415A67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16275F1-2D95-40C0-9C23-073829B929F3}">
      <dgm:prSet/>
      <dgm:spPr/>
      <dgm:t>
        <a:bodyPr/>
        <a:lstStyle/>
        <a:p>
          <a:pPr rtl="0"/>
          <a:r>
            <a:rPr lang="zh-CN" b="1" dirty="0" smtClean="0"/>
            <a:t>中海油南方基地</a:t>
          </a:r>
          <a:endParaRPr lang="en-US" b="1" dirty="0"/>
        </a:p>
      </dgm:t>
    </dgm:pt>
    <dgm:pt modelId="{AD2CFC13-8BCB-481A-9784-5BE0DFFAB8E7}" type="parTrans" cxnId="{AA74A362-9023-45A0-8F8A-88A2A4AE7286}">
      <dgm:prSet/>
      <dgm:spPr/>
      <dgm:t>
        <a:bodyPr/>
        <a:lstStyle/>
        <a:p>
          <a:endParaRPr lang="zh-CN" altLang="en-US"/>
        </a:p>
      </dgm:t>
    </dgm:pt>
    <dgm:pt modelId="{09FCCF8F-92A9-4086-912E-75D83AADAA33}" type="sibTrans" cxnId="{AA74A362-9023-45A0-8F8A-88A2A4AE7286}">
      <dgm:prSet/>
      <dgm:spPr/>
      <dgm:t>
        <a:bodyPr/>
        <a:lstStyle/>
        <a:p>
          <a:endParaRPr lang="zh-CN" altLang="en-US"/>
        </a:p>
      </dgm:t>
    </dgm:pt>
    <dgm:pt modelId="{5125A268-0F27-4296-A468-1458244D49A0}">
      <dgm:prSet custT="1"/>
      <dgm:spPr/>
      <dgm:t>
        <a:bodyPr/>
        <a:lstStyle/>
        <a:p>
          <a:pPr rtl="0"/>
          <a:r>
            <a:rPr lang="en-US" altLang="zh-CN" sz="1600" dirty="0" smtClean="0"/>
            <a:t>5</a:t>
          </a:r>
          <a:r>
            <a:rPr lang="zh-CN" sz="1600" dirty="0" smtClean="0"/>
            <a:t>套</a:t>
          </a:r>
          <a:r>
            <a:rPr lang="en-US" sz="1600" dirty="0" smtClean="0"/>
            <a:t>X650</a:t>
          </a:r>
          <a:endParaRPr lang="zh-CN" sz="1600" dirty="0"/>
        </a:p>
      </dgm:t>
    </dgm:pt>
    <dgm:pt modelId="{BE7154AE-3377-4F64-B9D1-637C262B9EB4}" type="parTrans" cxnId="{629F78C4-E7C2-40E9-BA72-C6971318260C}">
      <dgm:prSet/>
      <dgm:spPr/>
      <dgm:t>
        <a:bodyPr/>
        <a:lstStyle/>
        <a:p>
          <a:endParaRPr lang="zh-CN" altLang="en-US"/>
        </a:p>
      </dgm:t>
    </dgm:pt>
    <dgm:pt modelId="{E5A22A3C-BF84-4068-B4F7-BFCAA6FFA2F3}" type="sibTrans" cxnId="{629F78C4-E7C2-40E9-BA72-C6971318260C}">
      <dgm:prSet/>
      <dgm:spPr/>
      <dgm:t>
        <a:bodyPr/>
        <a:lstStyle/>
        <a:p>
          <a:endParaRPr lang="zh-CN" altLang="en-US"/>
        </a:p>
      </dgm:t>
    </dgm:pt>
    <dgm:pt modelId="{A0668E84-AA1B-47B0-8484-422689A08F6F}">
      <dgm:prSet custT="1"/>
      <dgm:spPr/>
      <dgm:t>
        <a:bodyPr/>
        <a:lstStyle/>
        <a:p>
          <a:pPr rtl="0"/>
          <a:r>
            <a:rPr lang="en-US" sz="1600" dirty="0" smtClean="0"/>
            <a:t>1</a:t>
          </a:r>
          <a:r>
            <a:rPr lang="zh-CN" sz="1600" dirty="0" smtClean="0"/>
            <a:t>套 </a:t>
          </a:r>
          <a:r>
            <a:rPr lang="en-US" sz="1600" dirty="0" smtClean="0"/>
            <a:t>BDX8</a:t>
          </a:r>
          <a:endParaRPr lang="en-US" sz="1600" dirty="0"/>
        </a:p>
      </dgm:t>
    </dgm:pt>
    <dgm:pt modelId="{AEAC9472-CECC-4E43-BDF5-A27D12895BF5}" type="parTrans" cxnId="{E20E6CB3-868D-4D4F-B870-DF7F33C1CB89}">
      <dgm:prSet/>
      <dgm:spPr/>
      <dgm:t>
        <a:bodyPr/>
        <a:lstStyle/>
        <a:p>
          <a:endParaRPr lang="zh-CN" altLang="en-US"/>
        </a:p>
      </dgm:t>
    </dgm:pt>
    <dgm:pt modelId="{CAF446F3-0A5C-44FB-ADED-A5E95E38DB93}" type="sibTrans" cxnId="{E20E6CB3-868D-4D4F-B870-DF7F33C1CB89}">
      <dgm:prSet/>
      <dgm:spPr/>
      <dgm:t>
        <a:bodyPr/>
        <a:lstStyle/>
        <a:p>
          <a:endParaRPr lang="zh-CN" altLang="en-US"/>
        </a:p>
      </dgm:t>
    </dgm:pt>
    <dgm:pt modelId="{8178CE20-4520-438C-8405-45C4BDCE56A5}">
      <dgm:prSet/>
      <dgm:spPr/>
      <dgm:t>
        <a:bodyPr/>
        <a:lstStyle/>
        <a:p>
          <a:pPr rtl="0"/>
          <a:r>
            <a:rPr lang="zh-CN" b="1" dirty="0" smtClean="0"/>
            <a:t>中石化物探研究院</a:t>
          </a:r>
          <a:r>
            <a:rPr lang="zh-CN" altLang="en-US" b="1" dirty="0" smtClean="0"/>
            <a:t>，胜利油田物探院</a:t>
          </a:r>
          <a:endParaRPr lang="en-US" b="1" dirty="0"/>
        </a:p>
      </dgm:t>
    </dgm:pt>
    <dgm:pt modelId="{D8B8977E-03BB-4496-B2D8-99C56E6DCB1D}" type="parTrans" cxnId="{16E55FBB-AF2C-4682-847C-6E23C24D54B8}">
      <dgm:prSet/>
      <dgm:spPr/>
      <dgm:t>
        <a:bodyPr/>
        <a:lstStyle/>
        <a:p>
          <a:endParaRPr lang="zh-CN" altLang="en-US"/>
        </a:p>
      </dgm:t>
    </dgm:pt>
    <dgm:pt modelId="{C053C4E4-CF07-436D-BF11-20D29DBE8AC7}" type="sibTrans" cxnId="{16E55FBB-AF2C-4682-847C-6E23C24D54B8}">
      <dgm:prSet/>
      <dgm:spPr/>
      <dgm:t>
        <a:bodyPr/>
        <a:lstStyle/>
        <a:p>
          <a:endParaRPr lang="zh-CN" altLang="en-US"/>
        </a:p>
      </dgm:t>
    </dgm:pt>
    <dgm:pt modelId="{4F0FE8E2-1C88-4171-AE7D-A826DC09ADF7}">
      <dgm:prSet custT="1"/>
      <dgm:spPr/>
      <dgm:t>
        <a:bodyPr/>
        <a:lstStyle/>
        <a:p>
          <a:pPr rtl="0"/>
          <a:r>
            <a:rPr lang="en-US" altLang="zh-CN" sz="1600" dirty="0" smtClean="0"/>
            <a:t>5</a:t>
          </a:r>
          <a:r>
            <a:rPr lang="zh-CN" sz="1600" dirty="0" smtClean="0"/>
            <a:t>套</a:t>
          </a:r>
          <a:r>
            <a:rPr lang="en-US" sz="1600" dirty="0" smtClean="0"/>
            <a:t>BD X8</a:t>
          </a:r>
          <a:endParaRPr lang="zh-CN" sz="1600" dirty="0"/>
        </a:p>
      </dgm:t>
    </dgm:pt>
    <dgm:pt modelId="{27A0A943-A2FC-46E5-9DB9-8DDAF26A53DD}" type="parTrans" cxnId="{8AE11416-0FEA-4039-ABF2-2348E91DFF21}">
      <dgm:prSet/>
      <dgm:spPr/>
      <dgm:t>
        <a:bodyPr/>
        <a:lstStyle/>
        <a:p>
          <a:endParaRPr lang="zh-CN" altLang="en-US"/>
        </a:p>
      </dgm:t>
    </dgm:pt>
    <dgm:pt modelId="{CE30B452-08F7-4EA6-957C-A3492FC0EF81}" type="sibTrans" cxnId="{8AE11416-0FEA-4039-ABF2-2348E91DFF21}">
      <dgm:prSet/>
      <dgm:spPr/>
      <dgm:t>
        <a:bodyPr/>
        <a:lstStyle/>
        <a:p>
          <a:endParaRPr lang="zh-CN" altLang="en-US"/>
        </a:p>
      </dgm:t>
    </dgm:pt>
    <dgm:pt modelId="{080381CB-6030-4783-A79C-62248C540F28}">
      <dgm:prSet/>
      <dgm:spPr/>
      <dgm:t>
        <a:bodyPr/>
        <a:lstStyle/>
        <a:p>
          <a:pPr rtl="0"/>
          <a:r>
            <a:rPr lang="zh-CN" b="1" dirty="0" smtClean="0"/>
            <a:t>中科院数学所</a:t>
          </a:r>
          <a:endParaRPr lang="en-US" b="1" dirty="0"/>
        </a:p>
      </dgm:t>
    </dgm:pt>
    <dgm:pt modelId="{837F1016-4D39-4D69-BF6A-84BE4FC4A3DE}" type="parTrans" cxnId="{466EF0D6-0D40-462B-A1CB-1A9D7C5E3C86}">
      <dgm:prSet/>
      <dgm:spPr/>
      <dgm:t>
        <a:bodyPr/>
        <a:lstStyle/>
        <a:p>
          <a:endParaRPr lang="zh-CN" altLang="en-US"/>
        </a:p>
      </dgm:t>
    </dgm:pt>
    <dgm:pt modelId="{C8477181-5DB6-4598-846E-660EBCD81216}" type="sibTrans" cxnId="{466EF0D6-0D40-462B-A1CB-1A9D7C5E3C86}">
      <dgm:prSet/>
      <dgm:spPr/>
      <dgm:t>
        <a:bodyPr/>
        <a:lstStyle/>
        <a:p>
          <a:endParaRPr lang="zh-CN" altLang="en-US"/>
        </a:p>
      </dgm:t>
    </dgm:pt>
    <dgm:pt modelId="{0BABF448-068E-430D-A4A0-0D2924F9EA8F}">
      <dgm:prSet custT="1"/>
      <dgm:spPr/>
      <dgm:t>
        <a:bodyPr/>
        <a:lstStyle/>
        <a:p>
          <a:pPr rtl="0"/>
          <a:r>
            <a:rPr lang="en-US" sz="1600" dirty="0" smtClean="0"/>
            <a:t>1</a:t>
          </a:r>
          <a:r>
            <a:rPr lang="zh-CN" sz="1600" dirty="0" smtClean="0"/>
            <a:t>套</a:t>
          </a:r>
          <a:r>
            <a:rPr lang="en-US" sz="1600" dirty="0" smtClean="0"/>
            <a:t>BD8800</a:t>
          </a:r>
          <a:endParaRPr lang="zh-CN" sz="1600" dirty="0"/>
        </a:p>
      </dgm:t>
    </dgm:pt>
    <dgm:pt modelId="{D6AD4169-11AE-4420-B6ED-A45B10E04AE2}" type="parTrans" cxnId="{23C8FBDC-201C-40C7-A56D-3474786DF9D1}">
      <dgm:prSet/>
      <dgm:spPr/>
      <dgm:t>
        <a:bodyPr/>
        <a:lstStyle/>
        <a:p>
          <a:endParaRPr lang="zh-CN" altLang="en-US"/>
        </a:p>
      </dgm:t>
    </dgm:pt>
    <dgm:pt modelId="{5E8877B9-2A83-4E36-9788-037B0442E57E}" type="sibTrans" cxnId="{23C8FBDC-201C-40C7-A56D-3474786DF9D1}">
      <dgm:prSet/>
      <dgm:spPr/>
      <dgm:t>
        <a:bodyPr/>
        <a:lstStyle/>
        <a:p>
          <a:endParaRPr lang="zh-CN" altLang="en-US"/>
        </a:p>
      </dgm:t>
    </dgm:pt>
    <dgm:pt modelId="{7828DF8D-75B0-4D74-B730-829D9359ED77}">
      <dgm:prSet/>
      <dgm:spPr/>
      <dgm:t>
        <a:bodyPr/>
        <a:lstStyle/>
        <a:p>
          <a:pPr rtl="0"/>
          <a:r>
            <a:rPr lang="zh-CN" b="1" dirty="0" smtClean="0"/>
            <a:t>清华大学高性能集群</a:t>
          </a:r>
          <a:endParaRPr lang="en-US" b="1" dirty="0"/>
        </a:p>
      </dgm:t>
    </dgm:pt>
    <dgm:pt modelId="{0CCE8464-6D4A-415A-8BE6-86CAD839A854}" type="parTrans" cxnId="{3CD0BB4F-7D3A-4E7B-96CD-3988546C729A}">
      <dgm:prSet/>
      <dgm:spPr/>
      <dgm:t>
        <a:bodyPr/>
        <a:lstStyle/>
        <a:p>
          <a:endParaRPr lang="zh-CN" altLang="en-US"/>
        </a:p>
      </dgm:t>
    </dgm:pt>
    <dgm:pt modelId="{2854B2FF-EC9F-49A2-803F-0AE3D364477E}" type="sibTrans" cxnId="{3CD0BB4F-7D3A-4E7B-96CD-3988546C729A}">
      <dgm:prSet/>
      <dgm:spPr/>
      <dgm:t>
        <a:bodyPr/>
        <a:lstStyle/>
        <a:p>
          <a:endParaRPr lang="zh-CN" altLang="en-US"/>
        </a:p>
      </dgm:t>
    </dgm:pt>
    <dgm:pt modelId="{6FA95B93-FE5D-4C35-AD7A-566CBEA4B408}">
      <dgm:prSet custT="1"/>
      <dgm:spPr/>
      <dgm:t>
        <a:bodyPr/>
        <a:lstStyle/>
        <a:p>
          <a:pPr rtl="0"/>
          <a:r>
            <a:rPr lang="en-US" sz="1600" dirty="0" smtClean="0"/>
            <a:t>1</a:t>
          </a:r>
          <a:r>
            <a:rPr lang="zh-CN" sz="1600" dirty="0" smtClean="0"/>
            <a:t>套</a:t>
          </a:r>
          <a:r>
            <a:rPr lang="en-US" sz="1600" dirty="0" smtClean="0"/>
            <a:t>BD8800</a:t>
          </a:r>
          <a:endParaRPr lang="zh-CN" sz="1600" dirty="0"/>
        </a:p>
      </dgm:t>
    </dgm:pt>
    <dgm:pt modelId="{86EDB77F-B271-4A53-BB3F-7AA504A6487A}" type="parTrans" cxnId="{D7E60F86-2F2D-437D-AD71-AB24831DA582}">
      <dgm:prSet/>
      <dgm:spPr/>
      <dgm:t>
        <a:bodyPr/>
        <a:lstStyle/>
        <a:p>
          <a:endParaRPr lang="zh-CN" altLang="en-US"/>
        </a:p>
      </dgm:t>
    </dgm:pt>
    <dgm:pt modelId="{EADFBCEE-4A7B-4E42-AA17-FE0A3BEDAD36}" type="sibTrans" cxnId="{D7E60F86-2F2D-437D-AD71-AB24831DA582}">
      <dgm:prSet/>
      <dgm:spPr/>
      <dgm:t>
        <a:bodyPr/>
        <a:lstStyle/>
        <a:p>
          <a:endParaRPr lang="zh-CN" altLang="en-US"/>
        </a:p>
      </dgm:t>
    </dgm:pt>
    <dgm:pt modelId="{39F8A29F-D312-4DCF-BD41-9075CF177D83}">
      <dgm:prSet/>
      <dgm:spPr/>
      <dgm:t>
        <a:bodyPr/>
        <a:lstStyle/>
        <a:p>
          <a:pPr rtl="0"/>
          <a:r>
            <a:rPr lang="zh-CN" b="1" dirty="0" smtClean="0"/>
            <a:t>中国电影学院电影制作研究所</a:t>
          </a:r>
          <a:endParaRPr lang="en-US" b="1" dirty="0"/>
        </a:p>
      </dgm:t>
    </dgm:pt>
    <dgm:pt modelId="{C062DEAA-7DA1-4301-88BE-E919B8829A05}" type="parTrans" cxnId="{E5D9894C-B505-4C23-9A49-C8A2C09065E7}">
      <dgm:prSet/>
      <dgm:spPr/>
      <dgm:t>
        <a:bodyPr/>
        <a:lstStyle/>
        <a:p>
          <a:endParaRPr lang="zh-CN" altLang="en-US"/>
        </a:p>
      </dgm:t>
    </dgm:pt>
    <dgm:pt modelId="{2BD3E87E-B378-4E7A-8A5E-B9DD4FD9A188}" type="sibTrans" cxnId="{E5D9894C-B505-4C23-9A49-C8A2C09065E7}">
      <dgm:prSet/>
      <dgm:spPr/>
      <dgm:t>
        <a:bodyPr/>
        <a:lstStyle/>
        <a:p>
          <a:endParaRPr lang="zh-CN" altLang="en-US"/>
        </a:p>
      </dgm:t>
    </dgm:pt>
    <dgm:pt modelId="{7CCA61A1-6366-4EC4-A674-A6B6DFC2F2F9}">
      <dgm:prSet custT="1"/>
      <dgm:spPr/>
      <dgm:t>
        <a:bodyPr/>
        <a:lstStyle/>
        <a:p>
          <a:pPr rtl="0"/>
          <a:r>
            <a:rPr lang="en-US" altLang="zh-CN" sz="1600" dirty="0" smtClean="0"/>
            <a:t>2</a:t>
          </a:r>
          <a:r>
            <a:rPr lang="zh-CN" sz="1600" dirty="0" smtClean="0"/>
            <a:t>套</a:t>
          </a:r>
          <a:r>
            <a:rPr lang="en-US" sz="1600" dirty="0" smtClean="0"/>
            <a:t>BD8800</a:t>
          </a:r>
          <a:r>
            <a:rPr lang="en-US" altLang="zh-CN" sz="1600" dirty="0" smtClean="0"/>
            <a:t>/8900</a:t>
          </a:r>
          <a:endParaRPr lang="zh-CN" sz="1600" dirty="0"/>
        </a:p>
      </dgm:t>
    </dgm:pt>
    <dgm:pt modelId="{AC7BB1FE-C1D8-4488-B9B7-F913BBCEE32E}" type="parTrans" cxnId="{63220BC2-501A-4EFF-B707-0ED72D42BD50}">
      <dgm:prSet/>
      <dgm:spPr/>
      <dgm:t>
        <a:bodyPr/>
        <a:lstStyle/>
        <a:p>
          <a:endParaRPr lang="zh-CN" altLang="en-US"/>
        </a:p>
      </dgm:t>
    </dgm:pt>
    <dgm:pt modelId="{65FD9659-5BBF-45E1-ABE8-3087477CB91F}" type="sibTrans" cxnId="{63220BC2-501A-4EFF-B707-0ED72D42BD50}">
      <dgm:prSet/>
      <dgm:spPr/>
      <dgm:t>
        <a:bodyPr/>
        <a:lstStyle/>
        <a:p>
          <a:endParaRPr lang="zh-CN" altLang="en-US"/>
        </a:p>
      </dgm:t>
    </dgm:pt>
    <dgm:pt modelId="{4E347299-67A3-4D1D-8884-26ACA817EE35}">
      <dgm:prSet/>
      <dgm:spPr/>
      <dgm:t>
        <a:bodyPr/>
        <a:lstStyle/>
        <a:p>
          <a:pPr rtl="0"/>
          <a:r>
            <a:rPr lang="zh-CN" b="1" dirty="0" smtClean="0"/>
            <a:t>天津生态城动漫基地渲染集群</a:t>
          </a:r>
          <a:endParaRPr lang="en-US" b="1" dirty="0"/>
        </a:p>
      </dgm:t>
    </dgm:pt>
    <dgm:pt modelId="{436D611D-0290-444F-A1A8-8162B297D825}" type="parTrans" cxnId="{E29B6ED1-3EA7-4C6C-BD8E-ACCB7AE86AAA}">
      <dgm:prSet/>
      <dgm:spPr/>
      <dgm:t>
        <a:bodyPr/>
        <a:lstStyle/>
        <a:p>
          <a:endParaRPr lang="zh-CN" altLang="en-US"/>
        </a:p>
      </dgm:t>
    </dgm:pt>
    <dgm:pt modelId="{B9C3C932-8926-4ED3-878D-7AB628C71CD3}" type="sibTrans" cxnId="{E29B6ED1-3EA7-4C6C-BD8E-ACCB7AE86AAA}">
      <dgm:prSet/>
      <dgm:spPr/>
      <dgm:t>
        <a:bodyPr/>
        <a:lstStyle/>
        <a:p>
          <a:endParaRPr lang="zh-CN" altLang="en-US"/>
        </a:p>
      </dgm:t>
    </dgm:pt>
    <dgm:pt modelId="{761CFBB8-379A-4995-91A2-FBA15F416492}">
      <dgm:prSet custT="1"/>
      <dgm:spPr/>
      <dgm:t>
        <a:bodyPr/>
        <a:lstStyle/>
        <a:p>
          <a:pPr rtl="0"/>
          <a:r>
            <a:rPr lang="en-US" altLang="zh-CN" sz="1600" dirty="0" smtClean="0"/>
            <a:t>4</a:t>
          </a:r>
          <a:r>
            <a:rPr lang="zh-CN" sz="1600" dirty="0" smtClean="0"/>
            <a:t>套</a:t>
          </a:r>
          <a:r>
            <a:rPr lang="en-US" sz="1600" dirty="0" smtClean="0"/>
            <a:t>X650</a:t>
          </a:r>
          <a:endParaRPr lang="zh-CN" sz="1600" dirty="0"/>
        </a:p>
      </dgm:t>
    </dgm:pt>
    <dgm:pt modelId="{97D08DB1-6CBA-4B27-A0C7-9F18429F8E54}" type="parTrans" cxnId="{FC91167A-C14B-45B6-BD79-AAC1619FF214}">
      <dgm:prSet/>
      <dgm:spPr/>
      <dgm:t>
        <a:bodyPr/>
        <a:lstStyle/>
        <a:p>
          <a:endParaRPr lang="zh-CN" altLang="en-US"/>
        </a:p>
      </dgm:t>
    </dgm:pt>
    <dgm:pt modelId="{0830CC88-B36E-48E6-B66D-7B42A7DCDB52}" type="sibTrans" cxnId="{FC91167A-C14B-45B6-BD79-AAC1619FF214}">
      <dgm:prSet/>
      <dgm:spPr/>
      <dgm:t>
        <a:bodyPr/>
        <a:lstStyle/>
        <a:p>
          <a:endParaRPr lang="zh-CN" altLang="en-US"/>
        </a:p>
      </dgm:t>
    </dgm:pt>
    <dgm:pt modelId="{9A1AB059-06EF-42C6-B3F0-BDEDAC8841B2}">
      <dgm:prSet/>
      <dgm:spPr/>
      <dgm:t>
        <a:bodyPr/>
        <a:lstStyle/>
        <a:p>
          <a:pPr rtl="0"/>
          <a:r>
            <a:rPr lang="zh-CN" b="1" dirty="0" smtClean="0"/>
            <a:t>山东动漫基地渲染集群</a:t>
          </a:r>
          <a:endParaRPr lang="en-US" b="1" dirty="0"/>
        </a:p>
      </dgm:t>
    </dgm:pt>
    <dgm:pt modelId="{A3D79F86-46B4-429D-AABC-3A1C044F8913}" type="parTrans" cxnId="{DBF78047-3080-42D0-8487-CAE30CD7FEE4}">
      <dgm:prSet/>
      <dgm:spPr/>
      <dgm:t>
        <a:bodyPr/>
        <a:lstStyle/>
        <a:p>
          <a:endParaRPr lang="zh-CN" altLang="en-US"/>
        </a:p>
      </dgm:t>
    </dgm:pt>
    <dgm:pt modelId="{E36993FD-B734-4F9E-8A4A-AF68119DBB63}" type="sibTrans" cxnId="{DBF78047-3080-42D0-8487-CAE30CD7FEE4}">
      <dgm:prSet/>
      <dgm:spPr/>
      <dgm:t>
        <a:bodyPr/>
        <a:lstStyle/>
        <a:p>
          <a:endParaRPr lang="zh-CN" altLang="en-US"/>
        </a:p>
      </dgm:t>
    </dgm:pt>
    <dgm:pt modelId="{DE2BA31C-A49F-4F19-865B-94ED809397CB}">
      <dgm:prSet custT="1"/>
      <dgm:spPr/>
      <dgm:t>
        <a:bodyPr/>
        <a:lstStyle/>
        <a:p>
          <a:pPr rtl="0"/>
          <a:r>
            <a:rPr lang="en-US" sz="1600" dirty="0" smtClean="0"/>
            <a:t>2</a:t>
          </a:r>
          <a:r>
            <a:rPr lang="zh-CN" sz="1600" dirty="0" smtClean="0"/>
            <a:t>套</a:t>
          </a:r>
          <a:r>
            <a:rPr lang="en-US" sz="1600" dirty="0" smtClean="0"/>
            <a:t>BD8800</a:t>
          </a:r>
          <a:r>
            <a:rPr lang="en-US" altLang="zh-CN" sz="1600" dirty="0" smtClean="0"/>
            <a:t>/8900</a:t>
          </a:r>
          <a:endParaRPr lang="zh-CN" sz="1600" dirty="0"/>
        </a:p>
      </dgm:t>
    </dgm:pt>
    <dgm:pt modelId="{30DDADC5-6698-4C37-A859-95AAA611ED21}" type="parTrans" cxnId="{1F066EE0-2EC8-4B74-AF7E-E508BFD96710}">
      <dgm:prSet/>
      <dgm:spPr/>
      <dgm:t>
        <a:bodyPr/>
        <a:lstStyle/>
        <a:p>
          <a:endParaRPr lang="zh-CN" altLang="en-US"/>
        </a:p>
      </dgm:t>
    </dgm:pt>
    <dgm:pt modelId="{5077B1BA-6E17-41B1-853C-3C030D4457F0}" type="sibTrans" cxnId="{1F066EE0-2EC8-4B74-AF7E-E508BFD96710}">
      <dgm:prSet/>
      <dgm:spPr/>
      <dgm:t>
        <a:bodyPr/>
        <a:lstStyle/>
        <a:p>
          <a:endParaRPr lang="zh-CN" altLang="en-US"/>
        </a:p>
      </dgm:t>
    </dgm:pt>
    <dgm:pt modelId="{38AC23F9-8F65-4B83-8663-C5F43B572A0C}">
      <dgm:prSet/>
      <dgm:spPr/>
      <dgm:t>
        <a:bodyPr/>
        <a:lstStyle/>
        <a:p>
          <a:pPr rtl="0"/>
          <a:r>
            <a:rPr lang="zh-CN" b="1" dirty="0" smtClean="0"/>
            <a:t>大连理工大学高性能集群</a:t>
          </a:r>
          <a:endParaRPr lang="en-US" b="1" dirty="0"/>
        </a:p>
      </dgm:t>
    </dgm:pt>
    <dgm:pt modelId="{D748DC71-B1CF-4433-AB6A-29CEE459B545}" type="parTrans" cxnId="{D228FE59-0884-4A7B-8FB5-C26066882A55}">
      <dgm:prSet/>
      <dgm:spPr/>
      <dgm:t>
        <a:bodyPr/>
        <a:lstStyle/>
        <a:p>
          <a:endParaRPr lang="zh-CN" altLang="en-US"/>
        </a:p>
      </dgm:t>
    </dgm:pt>
    <dgm:pt modelId="{7797328D-D7C9-4D91-AE35-C341DA6F6553}" type="sibTrans" cxnId="{D228FE59-0884-4A7B-8FB5-C26066882A55}">
      <dgm:prSet/>
      <dgm:spPr/>
      <dgm:t>
        <a:bodyPr/>
        <a:lstStyle/>
        <a:p>
          <a:endParaRPr lang="zh-CN" altLang="en-US"/>
        </a:p>
      </dgm:t>
    </dgm:pt>
    <dgm:pt modelId="{FFDCE497-F1D6-4659-A8F6-14E489233C3B}">
      <dgm:prSet custT="1"/>
      <dgm:spPr/>
      <dgm:t>
        <a:bodyPr/>
        <a:lstStyle/>
        <a:p>
          <a:pPr rtl="0"/>
          <a:r>
            <a:rPr lang="en-US" sz="1600" dirty="0" smtClean="0"/>
            <a:t>1</a:t>
          </a:r>
          <a:r>
            <a:rPr lang="zh-CN" sz="1600" dirty="0" smtClean="0"/>
            <a:t>套</a:t>
          </a:r>
          <a:r>
            <a:rPr lang="en-US" sz="1600" dirty="0" smtClean="0"/>
            <a:t>BD8800</a:t>
          </a:r>
          <a:r>
            <a:rPr lang="en-US" altLang="zh-CN" sz="1600" dirty="0" smtClean="0"/>
            <a:t>/8900</a:t>
          </a:r>
          <a:endParaRPr lang="zh-CN" sz="1600" dirty="0"/>
        </a:p>
      </dgm:t>
    </dgm:pt>
    <dgm:pt modelId="{6AB8D22F-D5E6-4C94-9AF1-139196C3ABCD}" type="parTrans" cxnId="{7B8F9397-8B0B-4724-A51B-71F4EA2E5E96}">
      <dgm:prSet/>
      <dgm:spPr/>
      <dgm:t>
        <a:bodyPr/>
        <a:lstStyle/>
        <a:p>
          <a:endParaRPr lang="zh-CN" altLang="en-US"/>
        </a:p>
      </dgm:t>
    </dgm:pt>
    <dgm:pt modelId="{EDD70D9C-175C-4502-BD80-6BBDEE7618DC}" type="sibTrans" cxnId="{7B8F9397-8B0B-4724-A51B-71F4EA2E5E96}">
      <dgm:prSet/>
      <dgm:spPr/>
      <dgm:t>
        <a:bodyPr/>
        <a:lstStyle/>
        <a:p>
          <a:endParaRPr lang="zh-CN" altLang="en-US"/>
        </a:p>
      </dgm:t>
    </dgm:pt>
    <dgm:pt modelId="{56E2CD88-289E-43F0-A0D8-CDEEEA7FBD4E}">
      <dgm:prSet/>
      <dgm:spPr/>
      <dgm:t>
        <a:bodyPr/>
        <a:lstStyle/>
        <a:p>
          <a:pPr rtl="0"/>
          <a:r>
            <a:rPr lang="zh-CN" b="1" dirty="0" smtClean="0"/>
            <a:t>北京天文馆高清球幕视频制作系统</a:t>
          </a:r>
          <a:endParaRPr lang="en-US" b="1" dirty="0"/>
        </a:p>
      </dgm:t>
    </dgm:pt>
    <dgm:pt modelId="{BF0E6333-C956-43E6-B805-887BC97BB869}" type="parTrans" cxnId="{3B5C7DF1-30D1-4AF1-AE6D-200B67633595}">
      <dgm:prSet/>
      <dgm:spPr/>
      <dgm:t>
        <a:bodyPr/>
        <a:lstStyle/>
        <a:p>
          <a:endParaRPr lang="zh-CN" altLang="en-US"/>
        </a:p>
      </dgm:t>
    </dgm:pt>
    <dgm:pt modelId="{3F5241FD-AD8B-42AB-A3A4-BB00687891EC}" type="sibTrans" cxnId="{3B5C7DF1-30D1-4AF1-AE6D-200B67633595}">
      <dgm:prSet/>
      <dgm:spPr/>
      <dgm:t>
        <a:bodyPr/>
        <a:lstStyle/>
        <a:p>
          <a:endParaRPr lang="zh-CN" altLang="en-US"/>
        </a:p>
      </dgm:t>
    </dgm:pt>
    <dgm:pt modelId="{AD9F3D53-ABA8-4000-B77C-5BF3CEB6B1A7}">
      <dgm:prSet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sz="1600" dirty="0" smtClean="0"/>
            <a:t>1 </a:t>
          </a:r>
          <a:r>
            <a:rPr lang="zh-CN" sz="1600" dirty="0" smtClean="0"/>
            <a:t>套</a:t>
          </a:r>
          <a:r>
            <a:rPr lang="en-US" sz="1600" dirty="0" smtClean="0"/>
            <a:t>BD8800</a:t>
          </a:r>
          <a:r>
            <a:rPr lang="en-US" altLang="zh-CN" sz="1600" dirty="0" smtClean="0"/>
            <a:t>/8900</a:t>
          </a:r>
          <a:endParaRPr lang="zh-CN" sz="1600" dirty="0"/>
        </a:p>
      </dgm:t>
    </dgm:pt>
    <dgm:pt modelId="{A64E237C-93D7-4861-9090-5A51E8A6E8FA}" type="parTrans" cxnId="{2601552D-7F0E-4186-B761-3F208DE42F07}">
      <dgm:prSet/>
      <dgm:spPr/>
      <dgm:t>
        <a:bodyPr/>
        <a:lstStyle/>
        <a:p>
          <a:endParaRPr lang="zh-CN" altLang="en-US"/>
        </a:p>
      </dgm:t>
    </dgm:pt>
    <dgm:pt modelId="{4B8313E7-0155-40B4-B167-60188538579C}" type="sibTrans" cxnId="{2601552D-7F0E-4186-B761-3F208DE42F07}">
      <dgm:prSet/>
      <dgm:spPr/>
      <dgm:t>
        <a:bodyPr/>
        <a:lstStyle/>
        <a:p>
          <a:endParaRPr lang="zh-CN" altLang="en-US"/>
        </a:p>
      </dgm:t>
    </dgm:pt>
    <dgm:pt modelId="{F896D842-36FE-4A9C-BC05-AF8977CA5FC8}">
      <dgm:prSet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endParaRPr lang="en-US" sz="1600" dirty="0"/>
        </a:p>
      </dgm:t>
    </dgm:pt>
    <dgm:pt modelId="{BFA69DB5-92A6-49F5-9DBE-5E7AFAD17733}" type="parTrans" cxnId="{8D2AA4C2-A124-4689-A160-E071C4C82F39}">
      <dgm:prSet/>
      <dgm:spPr/>
      <dgm:t>
        <a:bodyPr/>
        <a:lstStyle/>
        <a:p>
          <a:endParaRPr lang="zh-CN" altLang="en-US"/>
        </a:p>
      </dgm:t>
    </dgm:pt>
    <dgm:pt modelId="{FF921968-4059-4F55-B6D0-F9FE39919271}" type="sibTrans" cxnId="{8D2AA4C2-A124-4689-A160-E071C4C82F39}">
      <dgm:prSet/>
      <dgm:spPr/>
      <dgm:t>
        <a:bodyPr/>
        <a:lstStyle/>
        <a:p>
          <a:endParaRPr lang="zh-CN" altLang="en-US"/>
        </a:p>
      </dgm:t>
    </dgm:pt>
    <dgm:pt modelId="{433F8885-538B-44D1-8E97-311A59E44182}">
      <dgm:prSet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endParaRPr lang="en-US" sz="1600" dirty="0"/>
        </a:p>
      </dgm:t>
    </dgm:pt>
    <dgm:pt modelId="{87BA6613-DCB4-460D-8CE7-C00B83AA0048}" type="parTrans" cxnId="{80F558C9-6A13-48A6-A0FF-4F39B366BCB7}">
      <dgm:prSet/>
      <dgm:spPr/>
      <dgm:t>
        <a:bodyPr/>
        <a:lstStyle/>
        <a:p>
          <a:endParaRPr lang="zh-CN" altLang="en-US"/>
        </a:p>
      </dgm:t>
    </dgm:pt>
    <dgm:pt modelId="{70CDC074-F213-468E-93DF-05019875EAE6}" type="sibTrans" cxnId="{80F558C9-6A13-48A6-A0FF-4F39B366BCB7}">
      <dgm:prSet/>
      <dgm:spPr/>
      <dgm:t>
        <a:bodyPr/>
        <a:lstStyle/>
        <a:p>
          <a:endParaRPr lang="zh-CN" altLang="en-US"/>
        </a:p>
      </dgm:t>
    </dgm:pt>
    <dgm:pt modelId="{5D922264-4392-470B-8CDC-7D83E3ED75A9}">
      <dgm:prSet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endParaRPr lang="zh-CN" altLang="en-US" sz="1600" dirty="0"/>
        </a:p>
      </dgm:t>
    </dgm:pt>
    <dgm:pt modelId="{4CC6245D-44FE-4645-BE9A-22C995039566}" type="parTrans" cxnId="{FBA55DEB-480B-458B-814C-B83817C8992B}">
      <dgm:prSet/>
      <dgm:spPr/>
      <dgm:t>
        <a:bodyPr/>
        <a:lstStyle/>
        <a:p>
          <a:endParaRPr lang="zh-CN" altLang="en-US"/>
        </a:p>
      </dgm:t>
    </dgm:pt>
    <dgm:pt modelId="{ADDBEE6F-35D5-4AD8-A739-1ABEB1A0ADD2}" type="sibTrans" cxnId="{FBA55DEB-480B-458B-814C-B83817C8992B}">
      <dgm:prSet/>
      <dgm:spPr/>
      <dgm:t>
        <a:bodyPr/>
        <a:lstStyle/>
        <a:p>
          <a:endParaRPr lang="zh-CN" altLang="en-US"/>
        </a:p>
      </dgm:t>
    </dgm:pt>
    <dgm:pt modelId="{0BEBDECD-6118-4E66-AFA9-B70184981327}">
      <dgm:prSet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endParaRPr lang="zh-CN" sz="1600" dirty="0"/>
        </a:p>
      </dgm:t>
    </dgm:pt>
    <dgm:pt modelId="{5998ECFA-95DE-4979-B95E-A7949FFAF6EE}" type="parTrans" cxnId="{8AD6A095-F4AE-43EC-9DCD-8A5D44B29781}">
      <dgm:prSet/>
      <dgm:spPr/>
      <dgm:t>
        <a:bodyPr/>
        <a:lstStyle/>
        <a:p>
          <a:endParaRPr lang="zh-CN" altLang="en-US"/>
        </a:p>
      </dgm:t>
    </dgm:pt>
    <dgm:pt modelId="{695AE151-FF35-45ED-8AF9-2A6A19B76AEB}" type="sibTrans" cxnId="{8AD6A095-F4AE-43EC-9DCD-8A5D44B29781}">
      <dgm:prSet/>
      <dgm:spPr/>
      <dgm:t>
        <a:bodyPr/>
        <a:lstStyle/>
        <a:p>
          <a:endParaRPr lang="zh-CN" altLang="en-US"/>
        </a:p>
      </dgm:t>
    </dgm:pt>
    <dgm:pt modelId="{85378160-825D-4998-97F9-76023142ED54}" type="pres">
      <dgm:prSet presAssocID="{E2290086-DAFB-425B-AD85-62C10415A67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C085FB99-72D2-44E6-9B1E-85657A7A7C6A}" type="pres">
      <dgm:prSet presAssocID="{016275F1-2D95-40C0-9C23-073829B929F3}" presName="linNode" presStyleCnt="0"/>
      <dgm:spPr/>
    </dgm:pt>
    <dgm:pt modelId="{FF2A47C3-2785-4F32-AF6E-65447305E96B}" type="pres">
      <dgm:prSet presAssocID="{016275F1-2D95-40C0-9C23-073829B929F3}" presName="parentText" presStyleLbl="node1" presStyleIdx="0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7894B7C-D220-4DC8-B93D-15B7459DA5E6}" type="pres">
      <dgm:prSet presAssocID="{016275F1-2D95-40C0-9C23-073829B929F3}" presName="descendantText" presStyleLbl="alignAccFollowNode1" presStyleIdx="0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60215C1-2A4B-48A7-A744-2EE07DBD45D7}" type="pres">
      <dgm:prSet presAssocID="{09FCCF8F-92A9-4086-912E-75D83AADAA33}" presName="sp" presStyleCnt="0"/>
      <dgm:spPr/>
    </dgm:pt>
    <dgm:pt modelId="{453FF339-C175-4B04-8CD0-C5FDA718B909}" type="pres">
      <dgm:prSet presAssocID="{8178CE20-4520-438C-8405-45C4BDCE56A5}" presName="linNode" presStyleCnt="0"/>
      <dgm:spPr/>
    </dgm:pt>
    <dgm:pt modelId="{A091C921-FFC2-49C0-A8EE-6824DE9E6DC5}" type="pres">
      <dgm:prSet presAssocID="{8178CE20-4520-438C-8405-45C4BDCE56A5}" presName="parentText" presStyleLbl="node1" presStyleIdx="1" presStyleCnt="9" custScaleX="148419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0869B41-5818-4AE3-A16D-3DB228BBF8E0}" type="pres">
      <dgm:prSet presAssocID="{8178CE20-4520-438C-8405-45C4BDCE56A5}" presName="descendantText" presStyleLbl="alignAccFollowNode1" presStyleIdx="1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70CD89F-29C9-4FF0-A804-C9ADB54124A9}" type="pres">
      <dgm:prSet presAssocID="{C053C4E4-CF07-436D-BF11-20D29DBE8AC7}" presName="sp" presStyleCnt="0"/>
      <dgm:spPr/>
    </dgm:pt>
    <dgm:pt modelId="{1BC24A62-A372-4DEA-9278-30A29C567363}" type="pres">
      <dgm:prSet presAssocID="{080381CB-6030-4783-A79C-62248C540F28}" presName="linNode" presStyleCnt="0"/>
      <dgm:spPr/>
    </dgm:pt>
    <dgm:pt modelId="{9735BA87-015A-4712-A025-BE29D8D41C11}" type="pres">
      <dgm:prSet presAssocID="{080381CB-6030-4783-A79C-62248C540F28}" presName="parentText" presStyleLbl="node1" presStyleIdx="2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33D8A99-914F-4281-A599-FB4F80990E0B}" type="pres">
      <dgm:prSet presAssocID="{080381CB-6030-4783-A79C-62248C540F28}" presName="descendantText" presStyleLbl="alignAccFollowNode1" presStyleIdx="2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3E03066-E781-4CDA-A5A8-AD5158A3CE8F}" type="pres">
      <dgm:prSet presAssocID="{C8477181-5DB6-4598-846E-660EBCD81216}" presName="sp" presStyleCnt="0"/>
      <dgm:spPr/>
    </dgm:pt>
    <dgm:pt modelId="{9060F034-FEEB-4433-99E3-B183AE7DEEED}" type="pres">
      <dgm:prSet presAssocID="{7828DF8D-75B0-4D74-B730-829D9359ED77}" presName="linNode" presStyleCnt="0"/>
      <dgm:spPr/>
    </dgm:pt>
    <dgm:pt modelId="{E208B560-F1BE-40AC-9912-2BF06EBD2961}" type="pres">
      <dgm:prSet presAssocID="{7828DF8D-75B0-4D74-B730-829D9359ED77}" presName="parentText" presStyleLbl="node1" presStyleIdx="3" presStyleCnt="9" custScaleX="14031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9732EA3-28DD-44A3-88CB-546B4B1897C5}" type="pres">
      <dgm:prSet presAssocID="{7828DF8D-75B0-4D74-B730-829D9359ED77}" presName="descendantText" presStyleLbl="alignAccFollowNode1" presStyleIdx="3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9D38DFD-D8F6-4B81-8F1F-FCE9613E20FA}" type="pres">
      <dgm:prSet presAssocID="{2854B2FF-EC9F-49A2-803F-0AE3D364477E}" presName="sp" presStyleCnt="0"/>
      <dgm:spPr/>
    </dgm:pt>
    <dgm:pt modelId="{C6C1E94D-EAE6-45D1-BEB1-13EEC85B401E}" type="pres">
      <dgm:prSet presAssocID="{39F8A29F-D312-4DCF-BD41-9075CF177D83}" presName="linNode" presStyleCnt="0"/>
      <dgm:spPr/>
    </dgm:pt>
    <dgm:pt modelId="{35664FEA-6A91-4D95-8385-0FA9648ACB77}" type="pres">
      <dgm:prSet presAssocID="{39F8A29F-D312-4DCF-BD41-9075CF177D83}" presName="parentText" presStyleLbl="node1" presStyleIdx="4" presStyleCnt="9" custScaleX="12921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AC5AE1C-3F56-46C5-B02C-5F8BB7488ED2}" type="pres">
      <dgm:prSet presAssocID="{39F8A29F-D312-4DCF-BD41-9075CF177D83}" presName="descendantText" presStyleLbl="alignAccFollowNode1" presStyleIdx="4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00FBBCD-22C3-4208-909D-F24789BA9737}" type="pres">
      <dgm:prSet presAssocID="{2BD3E87E-B378-4E7A-8A5E-B9DD4FD9A188}" presName="sp" presStyleCnt="0"/>
      <dgm:spPr/>
    </dgm:pt>
    <dgm:pt modelId="{57AD9771-45B2-4893-A640-65F27E1E3767}" type="pres">
      <dgm:prSet presAssocID="{4E347299-67A3-4D1D-8884-26ACA817EE35}" presName="linNode" presStyleCnt="0"/>
      <dgm:spPr/>
    </dgm:pt>
    <dgm:pt modelId="{3833B2FB-CFDE-4750-94B9-832D5B9099D2}" type="pres">
      <dgm:prSet presAssocID="{4E347299-67A3-4D1D-8884-26ACA817EE35}" presName="parentText" presStyleLbl="node1" presStyleIdx="5" presStyleCnt="9" custScaleX="112729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F5AB8EC-A853-4A83-93EA-D1AA4D2529FE}" type="pres">
      <dgm:prSet presAssocID="{4E347299-67A3-4D1D-8884-26ACA817EE35}" presName="descendantText" presStyleLbl="alignAccFollowNode1" presStyleIdx="5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EC6A733-BA7C-4CE6-BCF9-8EABA8F4843F}" type="pres">
      <dgm:prSet presAssocID="{B9C3C932-8926-4ED3-878D-7AB628C71CD3}" presName="sp" presStyleCnt="0"/>
      <dgm:spPr/>
    </dgm:pt>
    <dgm:pt modelId="{A176FA9C-52E4-409E-8802-CEB04930049E}" type="pres">
      <dgm:prSet presAssocID="{9A1AB059-06EF-42C6-B3F0-BDEDAC8841B2}" presName="linNode" presStyleCnt="0"/>
      <dgm:spPr/>
    </dgm:pt>
    <dgm:pt modelId="{EBDE51CA-720D-4162-8CA1-C8A70A28607D}" type="pres">
      <dgm:prSet presAssocID="{9A1AB059-06EF-42C6-B3F0-BDEDAC8841B2}" presName="parentText" presStyleLbl="node1" presStyleIdx="6" presStyleCnt="9" custScaleX="163137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E36EA12-B2B4-4B44-83E2-1BF1A8981438}" type="pres">
      <dgm:prSet presAssocID="{9A1AB059-06EF-42C6-B3F0-BDEDAC8841B2}" presName="descendantText" presStyleLbl="alignAccFollowNode1" presStyleIdx="6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3BAC7EA-D261-47A6-B9D9-D589CEF4F6D9}" type="pres">
      <dgm:prSet presAssocID="{E36993FD-B734-4F9E-8A4A-AF68119DBB63}" presName="sp" presStyleCnt="0"/>
      <dgm:spPr/>
    </dgm:pt>
    <dgm:pt modelId="{537B6C6D-E875-4B60-BFCE-06F39A6B9A6C}" type="pres">
      <dgm:prSet presAssocID="{38AC23F9-8F65-4B83-8663-C5F43B572A0C}" presName="linNode" presStyleCnt="0"/>
      <dgm:spPr/>
    </dgm:pt>
    <dgm:pt modelId="{B7D9FE3A-6F8A-404E-8C67-E14305950924}" type="pres">
      <dgm:prSet presAssocID="{38AC23F9-8F65-4B83-8663-C5F43B572A0C}" presName="parentText" presStyleLbl="node1" presStyleIdx="7" presStyleCnt="9" custScaleX="175827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98F728C-5521-4D92-AD08-220D7E65E269}" type="pres">
      <dgm:prSet presAssocID="{38AC23F9-8F65-4B83-8663-C5F43B572A0C}" presName="descendantText" presStyleLbl="alignAccFollowNode1" presStyleIdx="7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0DD2E78-7482-49EA-B4FF-D04E9B356FC6}" type="pres">
      <dgm:prSet presAssocID="{7797328D-D7C9-4D91-AE35-C341DA6F6553}" presName="sp" presStyleCnt="0"/>
      <dgm:spPr/>
    </dgm:pt>
    <dgm:pt modelId="{3835264D-103F-4F97-A504-D0FBFF9C447E}" type="pres">
      <dgm:prSet presAssocID="{56E2CD88-289E-43F0-A0D8-CDEEEA7FBD4E}" presName="linNode" presStyleCnt="0"/>
      <dgm:spPr/>
    </dgm:pt>
    <dgm:pt modelId="{FC5C81F6-BA6C-41AB-A4EF-891533E96201}" type="pres">
      <dgm:prSet presAssocID="{56E2CD88-289E-43F0-A0D8-CDEEEA7FBD4E}" presName="parentText" presStyleLbl="node1" presStyleIdx="8" presStyleCnt="9" custScaleX="160012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18991E2-7BAB-4CED-9380-FB084E00B981}" type="pres">
      <dgm:prSet presAssocID="{56E2CD88-289E-43F0-A0D8-CDEEEA7FBD4E}" presName="descendantText" presStyleLbl="alignAccFollowNode1" presStyleIdx="8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BF78047-3080-42D0-8487-CAE30CD7FEE4}" srcId="{E2290086-DAFB-425B-AD85-62C10415A67A}" destId="{9A1AB059-06EF-42C6-B3F0-BDEDAC8841B2}" srcOrd="6" destOrd="0" parTransId="{A3D79F86-46B4-429D-AABC-3A1C044F8913}" sibTransId="{E36993FD-B734-4F9E-8A4A-AF68119DBB63}"/>
    <dgm:cxn modelId="{D170BEDD-A066-4C9B-BFD2-5BEE6EEDF917}" type="presOf" srcId="{6FA95B93-FE5D-4C35-AD7A-566CBEA4B408}" destId="{79732EA3-28DD-44A3-88CB-546B4B1897C5}" srcOrd="0" destOrd="0" presId="urn:microsoft.com/office/officeart/2005/8/layout/vList5"/>
    <dgm:cxn modelId="{5C70D07D-21D7-48A3-B2A4-8094C4C18A69}" type="presOf" srcId="{DE2BA31C-A49F-4F19-865B-94ED809397CB}" destId="{EE36EA12-B2B4-4B44-83E2-1BF1A8981438}" srcOrd="0" destOrd="0" presId="urn:microsoft.com/office/officeart/2005/8/layout/vList5"/>
    <dgm:cxn modelId="{1AF478B6-C896-41A6-ACF0-A49993405B4A}" type="presOf" srcId="{AD9F3D53-ABA8-4000-B77C-5BF3CEB6B1A7}" destId="{D18991E2-7BAB-4CED-9380-FB084E00B981}" srcOrd="0" destOrd="2" presId="urn:microsoft.com/office/officeart/2005/8/layout/vList5"/>
    <dgm:cxn modelId="{FBA55DEB-480B-458B-814C-B83817C8992B}" srcId="{56E2CD88-289E-43F0-A0D8-CDEEEA7FBD4E}" destId="{5D922264-4392-470B-8CDC-7D83E3ED75A9}" srcOrd="0" destOrd="0" parTransId="{4CC6245D-44FE-4645-BE9A-22C995039566}" sibTransId="{ADDBEE6F-35D5-4AD8-A739-1ABEB1A0ADD2}"/>
    <dgm:cxn modelId="{E5D9894C-B505-4C23-9A49-C8A2C09065E7}" srcId="{E2290086-DAFB-425B-AD85-62C10415A67A}" destId="{39F8A29F-D312-4DCF-BD41-9075CF177D83}" srcOrd="4" destOrd="0" parTransId="{C062DEAA-7DA1-4301-88BE-E919B8829A05}" sibTransId="{2BD3E87E-B378-4E7A-8A5E-B9DD4FD9A188}"/>
    <dgm:cxn modelId="{80F558C9-6A13-48A6-A0FF-4F39B366BCB7}" srcId="{56E2CD88-289E-43F0-A0D8-CDEEEA7FBD4E}" destId="{433F8885-538B-44D1-8E97-311A59E44182}" srcOrd="4" destOrd="0" parTransId="{87BA6613-DCB4-460D-8CE7-C00B83AA0048}" sibTransId="{70CDC074-F213-468E-93DF-05019875EAE6}"/>
    <dgm:cxn modelId="{8AE11416-0FEA-4039-ABF2-2348E91DFF21}" srcId="{8178CE20-4520-438C-8405-45C4BDCE56A5}" destId="{4F0FE8E2-1C88-4171-AE7D-A826DC09ADF7}" srcOrd="0" destOrd="0" parTransId="{27A0A943-A2FC-46E5-9DB9-8DDAF26A53DD}" sibTransId="{CE30B452-08F7-4EA6-957C-A3492FC0EF81}"/>
    <dgm:cxn modelId="{23C8FBDC-201C-40C7-A56D-3474786DF9D1}" srcId="{080381CB-6030-4783-A79C-62248C540F28}" destId="{0BABF448-068E-430D-A4A0-0D2924F9EA8F}" srcOrd="0" destOrd="0" parTransId="{D6AD4169-11AE-4420-B6ED-A45B10E04AE2}" sibTransId="{5E8877B9-2A83-4E36-9788-037B0442E57E}"/>
    <dgm:cxn modelId="{AA74A362-9023-45A0-8F8A-88A2A4AE7286}" srcId="{E2290086-DAFB-425B-AD85-62C10415A67A}" destId="{016275F1-2D95-40C0-9C23-073829B929F3}" srcOrd="0" destOrd="0" parTransId="{AD2CFC13-8BCB-481A-9784-5BE0DFFAB8E7}" sibTransId="{09FCCF8F-92A9-4086-912E-75D83AADAA33}"/>
    <dgm:cxn modelId="{7B8F9397-8B0B-4724-A51B-71F4EA2E5E96}" srcId="{38AC23F9-8F65-4B83-8663-C5F43B572A0C}" destId="{FFDCE497-F1D6-4659-A8F6-14E489233C3B}" srcOrd="0" destOrd="0" parTransId="{6AB8D22F-D5E6-4C94-9AF1-139196C3ABCD}" sibTransId="{EDD70D9C-175C-4502-BD80-6BBDEE7618DC}"/>
    <dgm:cxn modelId="{3B5C7DF1-30D1-4AF1-AE6D-200B67633595}" srcId="{E2290086-DAFB-425B-AD85-62C10415A67A}" destId="{56E2CD88-289E-43F0-A0D8-CDEEEA7FBD4E}" srcOrd="8" destOrd="0" parTransId="{BF0E6333-C956-43E6-B805-887BC97BB869}" sibTransId="{3F5241FD-AD8B-42AB-A3A4-BB00687891EC}"/>
    <dgm:cxn modelId="{BC2D55BC-9F04-451B-AE26-9B162D53C4CB}" type="presOf" srcId="{9A1AB059-06EF-42C6-B3F0-BDEDAC8841B2}" destId="{EBDE51CA-720D-4162-8CA1-C8A70A28607D}" srcOrd="0" destOrd="0" presId="urn:microsoft.com/office/officeart/2005/8/layout/vList5"/>
    <dgm:cxn modelId="{1CF491F6-798F-4F6E-8AE7-5C7C4B28D60B}" type="presOf" srcId="{761CFBB8-379A-4995-91A2-FBA15F416492}" destId="{AF5AB8EC-A853-4A83-93EA-D1AA4D2529FE}" srcOrd="0" destOrd="0" presId="urn:microsoft.com/office/officeart/2005/8/layout/vList5"/>
    <dgm:cxn modelId="{2B078719-B137-4E35-B1EB-75DB159482A0}" type="presOf" srcId="{FFDCE497-F1D6-4659-A8F6-14E489233C3B}" destId="{A98F728C-5521-4D92-AD08-220D7E65E269}" srcOrd="0" destOrd="0" presId="urn:microsoft.com/office/officeart/2005/8/layout/vList5"/>
    <dgm:cxn modelId="{D7E60F86-2F2D-437D-AD71-AB24831DA582}" srcId="{7828DF8D-75B0-4D74-B730-829D9359ED77}" destId="{6FA95B93-FE5D-4C35-AD7A-566CBEA4B408}" srcOrd="0" destOrd="0" parTransId="{86EDB77F-B271-4A53-BB3F-7AA504A6487A}" sibTransId="{EADFBCEE-4A7B-4E42-AA17-FE0A3BEDAD36}"/>
    <dgm:cxn modelId="{D228FE59-0884-4A7B-8FB5-C26066882A55}" srcId="{E2290086-DAFB-425B-AD85-62C10415A67A}" destId="{38AC23F9-8F65-4B83-8663-C5F43B572A0C}" srcOrd="7" destOrd="0" parTransId="{D748DC71-B1CF-4433-AB6A-29CEE459B545}" sibTransId="{7797328D-D7C9-4D91-AE35-C341DA6F6553}"/>
    <dgm:cxn modelId="{63220BC2-501A-4EFF-B707-0ED72D42BD50}" srcId="{39F8A29F-D312-4DCF-BD41-9075CF177D83}" destId="{7CCA61A1-6366-4EC4-A674-A6B6DFC2F2F9}" srcOrd="0" destOrd="0" parTransId="{AC7BB1FE-C1D8-4488-B9B7-F913BBCEE32E}" sibTransId="{65FD9659-5BBF-45E1-ABE8-3087477CB91F}"/>
    <dgm:cxn modelId="{16E55FBB-AF2C-4682-847C-6E23C24D54B8}" srcId="{E2290086-DAFB-425B-AD85-62C10415A67A}" destId="{8178CE20-4520-438C-8405-45C4BDCE56A5}" srcOrd="1" destOrd="0" parTransId="{D8B8977E-03BB-4496-B2D8-99C56E6DCB1D}" sibTransId="{C053C4E4-CF07-436D-BF11-20D29DBE8AC7}"/>
    <dgm:cxn modelId="{E749CFB3-3F24-4F73-9C5C-B988427D8318}" type="presOf" srcId="{4F0FE8E2-1C88-4171-AE7D-A826DC09ADF7}" destId="{A0869B41-5818-4AE3-A16D-3DB228BBF8E0}" srcOrd="0" destOrd="0" presId="urn:microsoft.com/office/officeart/2005/8/layout/vList5"/>
    <dgm:cxn modelId="{E29B6ED1-3EA7-4C6C-BD8E-ACCB7AE86AAA}" srcId="{E2290086-DAFB-425B-AD85-62C10415A67A}" destId="{4E347299-67A3-4D1D-8884-26ACA817EE35}" srcOrd="5" destOrd="0" parTransId="{436D611D-0290-444F-A1A8-8162B297D825}" sibTransId="{B9C3C932-8926-4ED3-878D-7AB628C71CD3}"/>
    <dgm:cxn modelId="{DF4BFFE7-1EC2-45A1-8073-4BC7148470ED}" type="presOf" srcId="{8178CE20-4520-438C-8405-45C4BDCE56A5}" destId="{A091C921-FFC2-49C0-A8EE-6824DE9E6DC5}" srcOrd="0" destOrd="0" presId="urn:microsoft.com/office/officeart/2005/8/layout/vList5"/>
    <dgm:cxn modelId="{D08369D6-21BA-44F9-8518-588AECC94544}" type="presOf" srcId="{A0668E84-AA1B-47B0-8484-422689A08F6F}" destId="{67894B7C-D220-4DC8-B93D-15B7459DA5E6}" srcOrd="0" destOrd="1" presId="urn:microsoft.com/office/officeart/2005/8/layout/vList5"/>
    <dgm:cxn modelId="{16D2E316-2C70-4A7E-AA6C-0B704F8EC9DF}" type="presOf" srcId="{5125A268-0F27-4296-A468-1458244D49A0}" destId="{67894B7C-D220-4DC8-B93D-15B7459DA5E6}" srcOrd="0" destOrd="0" presId="urn:microsoft.com/office/officeart/2005/8/layout/vList5"/>
    <dgm:cxn modelId="{CDEF5D34-27E1-4CCE-A8B4-494398BC9329}" type="presOf" srcId="{E2290086-DAFB-425B-AD85-62C10415A67A}" destId="{85378160-825D-4998-97F9-76023142ED54}" srcOrd="0" destOrd="0" presId="urn:microsoft.com/office/officeart/2005/8/layout/vList5"/>
    <dgm:cxn modelId="{466EF0D6-0D40-462B-A1CB-1A9D7C5E3C86}" srcId="{E2290086-DAFB-425B-AD85-62C10415A67A}" destId="{080381CB-6030-4783-A79C-62248C540F28}" srcOrd="2" destOrd="0" parTransId="{837F1016-4D39-4D69-BF6A-84BE4FC4A3DE}" sibTransId="{C8477181-5DB6-4598-846E-660EBCD81216}"/>
    <dgm:cxn modelId="{F287AD2D-048E-4F74-A9F6-B6BE26B9B88F}" type="presOf" srcId="{F896D842-36FE-4A9C-BC05-AF8977CA5FC8}" destId="{D18991E2-7BAB-4CED-9380-FB084E00B981}" srcOrd="0" destOrd="3" presId="urn:microsoft.com/office/officeart/2005/8/layout/vList5"/>
    <dgm:cxn modelId="{DEBED6C4-9EF5-40E2-9ECA-3D5519C56E96}" type="presOf" srcId="{016275F1-2D95-40C0-9C23-073829B929F3}" destId="{FF2A47C3-2785-4F32-AF6E-65447305E96B}" srcOrd="0" destOrd="0" presId="urn:microsoft.com/office/officeart/2005/8/layout/vList5"/>
    <dgm:cxn modelId="{CBA7C9D1-5599-4E01-892D-7886DC3737A2}" type="presOf" srcId="{56E2CD88-289E-43F0-A0D8-CDEEEA7FBD4E}" destId="{FC5C81F6-BA6C-41AB-A4EF-891533E96201}" srcOrd="0" destOrd="0" presId="urn:microsoft.com/office/officeart/2005/8/layout/vList5"/>
    <dgm:cxn modelId="{8234980B-F988-4942-A3C1-757B04E802BB}" type="presOf" srcId="{0BABF448-068E-430D-A4A0-0D2924F9EA8F}" destId="{B33D8A99-914F-4281-A599-FB4F80990E0B}" srcOrd="0" destOrd="0" presId="urn:microsoft.com/office/officeart/2005/8/layout/vList5"/>
    <dgm:cxn modelId="{629F78C4-E7C2-40E9-BA72-C6971318260C}" srcId="{016275F1-2D95-40C0-9C23-073829B929F3}" destId="{5125A268-0F27-4296-A468-1458244D49A0}" srcOrd="0" destOrd="0" parTransId="{BE7154AE-3377-4F64-B9D1-637C262B9EB4}" sibTransId="{E5A22A3C-BF84-4068-B4F7-BFCAA6FFA2F3}"/>
    <dgm:cxn modelId="{8D2AA4C2-A124-4689-A160-E071C4C82F39}" srcId="{56E2CD88-289E-43F0-A0D8-CDEEEA7FBD4E}" destId="{F896D842-36FE-4A9C-BC05-AF8977CA5FC8}" srcOrd="3" destOrd="0" parTransId="{BFA69DB5-92A6-49F5-9DBE-5E7AFAD17733}" sibTransId="{FF921968-4059-4F55-B6D0-F9FE39919271}"/>
    <dgm:cxn modelId="{C80BC68B-AAF8-4633-839B-FBCB542F62BC}" type="presOf" srcId="{7CCA61A1-6366-4EC4-A674-A6B6DFC2F2F9}" destId="{2AC5AE1C-3F56-46C5-B02C-5F8BB7488ED2}" srcOrd="0" destOrd="0" presId="urn:microsoft.com/office/officeart/2005/8/layout/vList5"/>
    <dgm:cxn modelId="{DD62EB62-B9E6-47B0-AF82-47E8CC542136}" type="presOf" srcId="{0BEBDECD-6118-4E66-AFA9-B70184981327}" destId="{D18991E2-7BAB-4CED-9380-FB084E00B981}" srcOrd="0" destOrd="1" presId="urn:microsoft.com/office/officeart/2005/8/layout/vList5"/>
    <dgm:cxn modelId="{13974382-8DCE-496D-B2B3-F5320A8D1965}" type="presOf" srcId="{4E347299-67A3-4D1D-8884-26ACA817EE35}" destId="{3833B2FB-CFDE-4750-94B9-832D5B9099D2}" srcOrd="0" destOrd="0" presId="urn:microsoft.com/office/officeart/2005/8/layout/vList5"/>
    <dgm:cxn modelId="{589DB658-02E3-4FD1-8ADB-5DB3DE9EABC0}" type="presOf" srcId="{38AC23F9-8F65-4B83-8663-C5F43B572A0C}" destId="{B7D9FE3A-6F8A-404E-8C67-E14305950924}" srcOrd="0" destOrd="0" presId="urn:microsoft.com/office/officeart/2005/8/layout/vList5"/>
    <dgm:cxn modelId="{1B6ED680-6B3E-4893-8984-6CFFADB0DCD1}" type="presOf" srcId="{433F8885-538B-44D1-8E97-311A59E44182}" destId="{D18991E2-7BAB-4CED-9380-FB084E00B981}" srcOrd="0" destOrd="4" presId="urn:microsoft.com/office/officeart/2005/8/layout/vList5"/>
    <dgm:cxn modelId="{E20E6CB3-868D-4D4F-B870-DF7F33C1CB89}" srcId="{016275F1-2D95-40C0-9C23-073829B929F3}" destId="{A0668E84-AA1B-47B0-8484-422689A08F6F}" srcOrd="1" destOrd="0" parTransId="{AEAC9472-CECC-4E43-BDF5-A27D12895BF5}" sibTransId="{CAF446F3-0A5C-44FB-ADED-A5E95E38DB93}"/>
    <dgm:cxn modelId="{9ED5AD9C-9510-42AE-A5EC-0F0202683B43}" type="presOf" srcId="{080381CB-6030-4783-A79C-62248C540F28}" destId="{9735BA87-015A-4712-A025-BE29D8D41C11}" srcOrd="0" destOrd="0" presId="urn:microsoft.com/office/officeart/2005/8/layout/vList5"/>
    <dgm:cxn modelId="{093D34E0-A055-49B8-8E71-A605657D5C08}" type="presOf" srcId="{7828DF8D-75B0-4D74-B730-829D9359ED77}" destId="{E208B560-F1BE-40AC-9912-2BF06EBD2961}" srcOrd="0" destOrd="0" presId="urn:microsoft.com/office/officeart/2005/8/layout/vList5"/>
    <dgm:cxn modelId="{FC91167A-C14B-45B6-BD79-AAC1619FF214}" srcId="{4E347299-67A3-4D1D-8884-26ACA817EE35}" destId="{761CFBB8-379A-4995-91A2-FBA15F416492}" srcOrd="0" destOrd="0" parTransId="{97D08DB1-6CBA-4B27-A0C7-9F18429F8E54}" sibTransId="{0830CC88-B36E-48E6-B66D-7B42A7DCDB52}"/>
    <dgm:cxn modelId="{C2D56992-8AEB-4944-AA53-BE47603C11CA}" type="presOf" srcId="{5D922264-4392-470B-8CDC-7D83E3ED75A9}" destId="{D18991E2-7BAB-4CED-9380-FB084E00B981}" srcOrd="0" destOrd="0" presId="urn:microsoft.com/office/officeart/2005/8/layout/vList5"/>
    <dgm:cxn modelId="{0285A975-0171-4A56-80B5-E5F14023B654}" type="presOf" srcId="{39F8A29F-D312-4DCF-BD41-9075CF177D83}" destId="{35664FEA-6A91-4D95-8385-0FA9648ACB77}" srcOrd="0" destOrd="0" presId="urn:microsoft.com/office/officeart/2005/8/layout/vList5"/>
    <dgm:cxn modelId="{3CD0BB4F-7D3A-4E7B-96CD-3988546C729A}" srcId="{E2290086-DAFB-425B-AD85-62C10415A67A}" destId="{7828DF8D-75B0-4D74-B730-829D9359ED77}" srcOrd="3" destOrd="0" parTransId="{0CCE8464-6D4A-415A-8BE6-86CAD839A854}" sibTransId="{2854B2FF-EC9F-49A2-803F-0AE3D364477E}"/>
    <dgm:cxn modelId="{2601552D-7F0E-4186-B761-3F208DE42F07}" srcId="{56E2CD88-289E-43F0-A0D8-CDEEEA7FBD4E}" destId="{AD9F3D53-ABA8-4000-B77C-5BF3CEB6B1A7}" srcOrd="2" destOrd="0" parTransId="{A64E237C-93D7-4861-9090-5A51E8A6E8FA}" sibTransId="{4B8313E7-0155-40B4-B167-60188538579C}"/>
    <dgm:cxn modelId="{1F066EE0-2EC8-4B74-AF7E-E508BFD96710}" srcId="{9A1AB059-06EF-42C6-B3F0-BDEDAC8841B2}" destId="{DE2BA31C-A49F-4F19-865B-94ED809397CB}" srcOrd="0" destOrd="0" parTransId="{30DDADC5-6698-4C37-A859-95AAA611ED21}" sibTransId="{5077B1BA-6E17-41B1-853C-3C030D4457F0}"/>
    <dgm:cxn modelId="{8AD6A095-F4AE-43EC-9DCD-8A5D44B29781}" srcId="{56E2CD88-289E-43F0-A0D8-CDEEEA7FBD4E}" destId="{0BEBDECD-6118-4E66-AFA9-B70184981327}" srcOrd="1" destOrd="0" parTransId="{5998ECFA-95DE-4979-B95E-A7949FFAF6EE}" sibTransId="{695AE151-FF35-45ED-8AF9-2A6A19B76AEB}"/>
    <dgm:cxn modelId="{2F006D59-4CB8-447A-8F66-4C40309C96D4}" type="presParOf" srcId="{85378160-825D-4998-97F9-76023142ED54}" destId="{C085FB99-72D2-44E6-9B1E-85657A7A7C6A}" srcOrd="0" destOrd="0" presId="urn:microsoft.com/office/officeart/2005/8/layout/vList5"/>
    <dgm:cxn modelId="{70472B4D-6478-44A1-84DA-1A49B84209A5}" type="presParOf" srcId="{C085FB99-72D2-44E6-9B1E-85657A7A7C6A}" destId="{FF2A47C3-2785-4F32-AF6E-65447305E96B}" srcOrd="0" destOrd="0" presId="urn:microsoft.com/office/officeart/2005/8/layout/vList5"/>
    <dgm:cxn modelId="{58BD76E2-3135-435E-BDE0-B8F567A66E67}" type="presParOf" srcId="{C085FB99-72D2-44E6-9B1E-85657A7A7C6A}" destId="{67894B7C-D220-4DC8-B93D-15B7459DA5E6}" srcOrd="1" destOrd="0" presId="urn:microsoft.com/office/officeart/2005/8/layout/vList5"/>
    <dgm:cxn modelId="{7A56D789-48EF-4C22-8EEA-567ADFB6CCDB}" type="presParOf" srcId="{85378160-825D-4998-97F9-76023142ED54}" destId="{860215C1-2A4B-48A7-A744-2EE07DBD45D7}" srcOrd="1" destOrd="0" presId="urn:microsoft.com/office/officeart/2005/8/layout/vList5"/>
    <dgm:cxn modelId="{6826E6A8-BA88-4DD0-BFDF-86233DCE33FE}" type="presParOf" srcId="{85378160-825D-4998-97F9-76023142ED54}" destId="{453FF339-C175-4B04-8CD0-C5FDA718B909}" srcOrd="2" destOrd="0" presId="urn:microsoft.com/office/officeart/2005/8/layout/vList5"/>
    <dgm:cxn modelId="{FDCA004D-3BFF-466C-8FD0-BF6DCDEE612E}" type="presParOf" srcId="{453FF339-C175-4B04-8CD0-C5FDA718B909}" destId="{A091C921-FFC2-49C0-A8EE-6824DE9E6DC5}" srcOrd="0" destOrd="0" presId="urn:microsoft.com/office/officeart/2005/8/layout/vList5"/>
    <dgm:cxn modelId="{08A8D9BF-0D0E-4E31-9C6E-3AECC98FEA33}" type="presParOf" srcId="{453FF339-C175-4B04-8CD0-C5FDA718B909}" destId="{A0869B41-5818-4AE3-A16D-3DB228BBF8E0}" srcOrd="1" destOrd="0" presId="urn:microsoft.com/office/officeart/2005/8/layout/vList5"/>
    <dgm:cxn modelId="{65F575EF-976E-40EE-AE28-AA0D4E5B7448}" type="presParOf" srcId="{85378160-825D-4998-97F9-76023142ED54}" destId="{A70CD89F-29C9-4FF0-A804-C9ADB54124A9}" srcOrd="3" destOrd="0" presId="urn:microsoft.com/office/officeart/2005/8/layout/vList5"/>
    <dgm:cxn modelId="{1C67D8B9-5EE6-48E7-B0E2-038623DDA65B}" type="presParOf" srcId="{85378160-825D-4998-97F9-76023142ED54}" destId="{1BC24A62-A372-4DEA-9278-30A29C567363}" srcOrd="4" destOrd="0" presId="urn:microsoft.com/office/officeart/2005/8/layout/vList5"/>
    <dgm:cxn modelId="{D48FC87C-D3B4-4026-AA6F-6A4591C3B20D}" type="presParOf" srcId="{1BC24A62-A372-4DEA-9278-30A29C567363}" destId="{9735BA87-015A-4712-A025-BE29D8D41C11}" srcOrd="0" destOrd="0" presId="urn:microsoft.com/office/officeart/2005/8/layout/vList5"/>
    <dgm:cxn modelId="{087D78B3-E5ED-410C-8940-FC296C07D0C8}" type="presParOf" srcId="{1BC24A62-A372-4DEA-9278-30A29C567363}" destId="{B33D8A99-914F-4281-A599-FB4F80990E0B}" srcOrd="1" destOrd="0" presId="urn:microsoft.com/office/officeart/2005/8/layout/vList5"/>
    <dgm:cxn modelId="{0967A253-01CD-4CE8-B95E-E2C4EAE3FBFB}" type="presParOf" srcId="{85378160-825D-4998-97F9-76023142ED54}" destId="{93E03066-E781-4CDA-A5A8-AD5158A3CE8F}" srcOrd="5" destOrd="0" presId="urn:microsoft.com/office/officeart/2005/8/layout/vList5"/>
    <dgm:cxn modelId="{1FB7D2AC-C6DE-475A-83E3-C59CC10A87B6}" type="presParOf" srcId="{85378160-825D-4998-97F9-76023142ED54}" destId="{9060F034-FEEB-4433-99E3-B183AE7DEEED}" srcOrd="6" destOrd="0" presId="urn:microsoft.com/office/officeart/2005/8/layout/vList5"/>
    <dgm:cxn modelId="{E5E82781-28A2-4EF1-AFD7-34DA5C5886EB}" type="presParOf" srcId="{9060F034-FEEB-4433-99E3-B183AE7DEEED}" destId="{E208B560-F1BE-40AC-9912-2BF06EBD2961}" srcOrd="0" destOrd="0" presId="urn:microsoft.com/office/officeart/2005/8/layout/vList5"/>
    <dgm:cxn modelId="{6509B2FD-99C5-4719-A86E-6E501388D955}" type="presParOf" srcId="{9060F034-FEEB-4433-99E3-B183AE7DEEED}" destId="{79732EA3-28DD-44A3-88CB-546B4B1897C5}" srcOrd="1" destOrd="0" presId="urn:microsoft.com/office/officeart/2005/8/layout/vList5"/>
    <dgm:cxn modelId="{E5E8E04D-F367-4F81-95A9-AF96B36AD90A}" type="presParOf" srcId="{85378160-825D-4998-97F9-76023142ED54}" destId="{C9D38DFD-D8F6-4B81-8F1F-FCE9613E20FA}" srcOrd="7" destOrd="0" presId="urn:microsoft.com/office/officeart/2005/8/layout/vList5"/>
    <dgm:cxn modelId="{07433578-9478-4726-A7A4-7E70E0B028AF}" type="presParOf" srcId="{85378160-825D-4998-97F9-76023142ED54}" destId="{C6C1E94D-EAE6-45D1-BEB1-13EEC85B401E}" srcOrd="8" destOrd="0" presId="urn:microsoft.com/office/officeart/2005/8/layout/vList5"/>
    <dgm:cxn modelId="{C978D551-1A64-4A2F-B014-E1825F25351D}" type="presParOf" srcId="{C6C1E94D-EAE6-45D1-BEB1-13EEC85B401E}" destId="{35664FEA-6A91-4D95-8385-0FA9648ACB77}" srcOrd="0" destOrd="0" presId="urn:microsoft.com/office/officeart/2005/8/layout/vList5"/>
    <dgm:cxn modelId="{30B8D9BE-7092-4EA6-9982-3BDBAD790A7B}" type="presParOf" srcId="{C6C1E94D-EAE6-45D1-BEB1-13EEC85B401E}" destId="{2AC5AE1C-3F56-46C5-B02C-5F8BB7488ED2}" srcOrd="1" destOrd="0" presId="urn:microsoft.com/office/officeart/2005/8/layout/vList5"/>
    <dgm:cxn modelId="{F41D98FA-2542-4E1E-8A3B-3673B6AD2EF9}" type="presParOf" srcId="{85378160-825D-4998-97F9-76023142ED54}" destId="{300FBBCD-22C3-4208-909D-F24789BA9737}" srcOrd="9" destOrd="0" presId="urn:microsoft.com/office/officeart/2005/8/layout/vList5"/>
    <dgm:cxn modelId="{3EAE6FA3-157F-46D1-A3E8-371D0C5AEE22}" type="presParOf" srcId="{85378160-825D-4998-97F9-76023142ED54}" destId="{57AD9771-45B2-4893-A640-65F27E1E3767}" srcOrd="10" destOrd="0" presId="urn:microsoft.com/office/officeart/2005/8/layout/vList5"/>
    <dgm:cxn modelId="{98F8DE12-8563-423A-893D-BC67CE6DE55A}" type="presParOf" srcId="{57AD9771-45B2-4893-A640-65F27E1E3767}" destId="{3833B2FB-CFDE-4750-94B9-832D5B9099D2}" srcOrd="0" destOrd="0" presId="urn:microsoft.com/office/officeart/2005/8/layout/vList5"/>
    <dgm:cxn modelId="{54643444-2ED5-4EA1-B92A-DEFCD5725F9A}" type="presParOf" srcId="{57AD9771-45B2-4893-A640-65F27E1E3767}" destId="{AF5AB8EC-A853-4A83-93EA-D1AA4D2529FE}" srcOrd="1" destOrd="0" presId="urn:microsoft.com/office/officeart/2005/8/layout/vList5"/>
    <dgm:cxn modelId="{CE154992-D699-44EC-A368-DD6411C84A86}" type="presParOf" srcId="{85378160-825D-4998-97F9-76023142ED54}" destId="{3EC6A733-BA7C-4CE6-BCF9-8EABA8F4843F}" srcOrd="11" destOrd="0" presId="urn:microsoft.com/office/officeart/2005/8/layout/vList5"/>
    <dgm:cxn modelId="{0658FD08-E9D6-41C1-9450-8F9519A0A111}" type="presParOf" srcId="{85378160-825D-4998-97F9-76023142ED54}" destId="{A176FA9C-52E4-409E-8802-CEB04930049E}" srcOrd="12" destOrd="0" presId="urn:microsoft.com/office/officeart/2005/8/layout/vList5"/>
    <dgm:cxn modelId="{0382B70C-D529-4607-953A-B854ACCA8B66}" type="presParOf" srcId="{A176FA9C-52E4-409E-8802-CEB04930049E}" destId="{EBDE51CA-720D-4162-8CA1-C8A70A28607D}" srcOrd="0" destOrd="0" presId="urn:microsoft.com/office/officeart/2005/8/layout/vList5"/>
    <dgm:cxn modelId="{06C3718C-192A-4960-9285-E199C15DDC84}" type="presParOf" srcId="{A176FA9C-52E4-409E-8802-CEB04930049E}" destId="{EE36EA12-B2B4-4B44-83E2-1BF1A8981438}" srcOrd="1" destOrd="0" presId="urn:microsoft.com/office/officeart/2005/8/layout/vList5"/>
    <dgm:cxn modelId="{A6D6016F-F97B-400E-9097-8A627EEF0F0A}" type="presParOf" srcId="{85378160-825D-4998-97F9-76023142ED54}" destId="{D3BAC7EA-D261-47A6-B9D9-D589CEF4F6D9}" srcOrd="13" destOrd="0" presId="urn:microsoft.com/office/officeart/2005/8/layout/vList5"/>
    <dgm:cxn modelId="{560280FC-88EF-4630-A408-280B69D4870E}" type="presParOf" srcId="{85378160-825D-4998-97F9-76023142ED54}" destId="{537B6C6D-E875-4B60-BFCE-06F39A6B9A6C}" srcOrd="14" destOrd="0" presId="urn:microsoft.com/office/officeart/2005/8/layout/vList5"/>
    <dgm:cxn modelId="{BA962014-715F-4837-B72F-0140BBD589D2}" type="presParOf" srcId="{537B6C6D-E875-4B60-BFCE-06F39A6B9A6C}" destId="{B7D9FE3A-6F8A-404E-8C67-E14305950924}" srcOrd="0" destOrd="0" presId="urn:microsoft.com/office/officeart/2005/8/layout/vList5"/>
    <dgm:cxn modelId="{96E4F5D1-31F8-4307-ADAA-DBD2CEE134BC}" type="presParOf" srcId="{537B6C6D-E875-4B60-BFCE-06F39A6B9A6C}" destId="{A98F728C-5521-4D92-AD08-220D7E65E269}" srcOrd="1" destOrd="0" presId="urn:microsoft.com/office/officeart/2005/8/layout/vList5"/>
    <dgm:cxn modelId="{3A09068F-F8E9-4ED9-B221-0A6400DE19BB}" type="presParOf" srcId="{85378160-825D-4998-97F9-76023142ED54}" destId="{C0DD2E78-7482-49EA-B4FF-D04E9B356FC6}" srcOrd="15" destOrd="0" presId="urn:microsoft.com/office/officeart/2005/8/layout/vList5"/>
    <dgm:cxn modelId="{6B15E006-678F-47DD-8525-2640F0D81A7C}" type="presParOf" srcId="{85378160-825D-4998-97F9-76023142ED54}" destId="{3835264D-103F-4F97-A504-D0FBFF9C447E}" srcOrd="16" destOrd="0" presId="urn:microsoft.com/office/officeart/2005/8/layout/vList5"/>
    <dgm:cxn modelId="{659E717D-D07E-4C9F-A6F8-4CC97FCC497E}" type="presParOf" srcId="{3835264D-103F-4F97-A504-D0FBFF9C447E}" destId="{FC5C81F6-BA6C-41AB-A4EF-891533E96201}" srcOrd="0" destOrd="0" presId="urn:microsoft.com/office/officeart/2005/8/layout/vList5"/>
    <dgm:cxn modelId="{914D5212-7D2C-48F7-BE9E-4DA4225DEA4F}" type="presParOf" srcId="{3835264D-103F-4F97-A504-D0FBFF9C447E}" destId="{D18991E2-7BAB-4CED-9380-FB084E00B98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AD5A1E-64B8-4A09-A17D-EAC80A50E8BB}">
      <dsp:nvSpPr>
        <dsp:cNvPr id="0" name=""/>
        <dsp:cNvSpPr/>
      </dsp:nvSpPr>
      <dsp:spPr>
        <a:xfrm rot="5400000">
          <a:off x="2569782" y="-466258"/>
          <a:ext cx="481653" cy="153776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1</a:t>
          </a:r>
          <a:r>
            <a:rPr lang="zh-CN" sz="1400" kern="1200" dirty="0" smtClean="0"/>
            <a:t>套</a:t>
          </a:r>
          <a:r>
            <a:rPr lang="en-US" sz="1400" kern="1200" dirty="0" smtClean="0"/>
            <a:t>BD X8</a:t>
          </a:r>
          <a:endParaRPr lang="zh-CN" sz="1400" kern="1200" dirty="0"/>
        </a:p>
      </dsp:txBody>
      <dsp:txXfrm rot="-5400000">
        <a:off x="2041727" y="85309"/>
        <a:ext cx="1514251" cy="434629"/>
      </dsp:txXfrm>
    </dsp:sp>
    <dsp:sp modelId="{4BF8F8B4-FF91-4B9F-B5BB-F6E80173D775}">
      <dsp:nvSpPr>
        <dsp:cNvPr id="0" name=""/>
        <dsp:cNvSpPr/>
      </dsp:nvSpPr>
      <dsp:spPr>
        <a:xfrm>
          <a:off x="0" y="1589"/>
          <a:ext cx="2041727" cy="6020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200" b="1" kern="1200" dirty="0" smtClean="0"/>
            <a:t>中石油北京勘探开发研究院</a:t>
          </a:r>
          <a:endParaRPr lang="en-US" sz="1200" b="1" kern="1200" dirty="0"/>
        </a:p>
      </dsp:txBody>
      <dsp:txXfrm>
        <a:off x="29390" y="30979"/>
        <a:ext cx="1982947" cy="543287"/>
      </dsp:txXfrm>
    </dsp:sp>
    <dsp:sp modelId="{A8EE8456-5E6D-4FDD-BA19-BC90FE650166}">
      <dsp:nvSpPr>
        <dsp:cNvPr id="0" name=""/>
        <dsp:cNvSpPr/>
      </dsp:nvSpPr>
      <dsp:spPr>
        <a:xfrm rot="5400000">
          <a:off x="2330326" y="-73593"/>
          <a:ext cx="481653" cy="2016775"/>
        </a:xfrm>
        <a:prstGeom prst="round2Same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400" kern="1200" dirty="0" smtClean="0"/>
            <a:t>15</a:t>
          </a:r>
          <a:r>
            <a:rPr lang="zh-CN" altLang="en-US" sz="1400" kern="1200" dirty="0" smtClean="0"/>
            <a:t>套</a:t>
          </a:r>
          <a:r>
            <a:rPr lang="en-US" altLang="zh-CN" sz="1400" kern="1200" dirty="0" smtClean="0"/>
            <a:t>BDX8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1</a:t>
          </a:r>
          <a:r>
            <a:rPr lang="en-US" altLang="zh-CN" sz="1400" kern="1200" dirty="0" smtClean="0"/>
            <a:t>1</a:t>
          </a:r>
          <a:r>
            <a:rPr lang="zh-CN" sz="1400" kern="1200" dirty="0" smtClean="0"/>
            <a:t>套</a:t>
          </a:r>
          <a:r>
            <a:rPr lang="en-US" sz="1400" kern="1200" dirty="0" smtClean="0"/>
            <a:t>BD8800 </a:t>
          </a:r>
          <a:endParaRPr lang="en-US" sz="1400" kern="1200" dirty="0"/>
        </a:p>
      </dsp:txBody>
      <dsp:txXfrm rot="-5400000">
        <a:off x="1562765" y="717480"/>
        <a:ext cx="1993263" cy="434629"/>
      </dsp:txXfrm>
    </dsp:sp>
    <dsp:sp modelId="{4CE5B2A6-0C19-4ABB-ABB4-4225B904CAA1}">
      <dsp:nvSpPr>
        <dsp:cNvPr id="0" name=""/>
        <dsp:cNvSpPr/>
      </dsp:nvSpPr>
      <dsp:spPr>
        <a:xfrm>
          <a:off x="0" y="633760"/>
          <a:ext cx="1562765" cy="6020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200" b="1" kern="1200" dirty="0" smtClean="0"/>
            <a:t>中石油东方物探公司</a:t>
          </a:r>
          <a:r>
            <a:rPr lang="en-US" altLang="zh-CN" sz="1200" b="1" kern="1200" dirty="0" smtClean="0"/>
            <a:t>BGP</a:t>
          </a:r>
          <a:endParaRPr lang="en-US" sz="1200" b="1" kern="1200" dirty="0"/>
        </a:p>
      </dsp:txBody>
      <dsp:txXfrm>
        <a:off x="29390" y="663150"/>
        <a:ext cx="1503985" cy="543287"/>
      </dsp:txXfrm>
    </dsp:sp>
    <dsp:sp modelId="{1B0BF76F-D467-425A-9EF6-C0817C790F03}">
      <dsp:nvSpPr>
        <dsp:cNvPr id="0" name=""/>
        <dsp:cNvSpPr/>
      </dsp:nvSpPr>
      <dsp:spPr>
        <a:xfrm rot="5400000">
          <a:off x="2194525" y="420917"/>
          <a:ext cx="481653" cy="229209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3</a:t>
          </a:r>
          <a:r>
            <a:rPr lang="zh-CN" sz="1400" kern="1200" dirty="0" smtClean="0"/>
            <a:t>套</a:t>
          </a:r>
          <a:r>
            <a:rPr lang="en-US" sz="1400" kern="1200" dirty="0" smtClean="0"/>
            <a:t>BD8800</a:t>
          </a:r>
          <a:endParaRPr lang="en-US" sz="1400" kern="1200" dirty="0"/>
        </a:p>
      </dsp:txBody>
      <dsp:txXfrm rot="-5400000">
        <a:off x="1289304" y="1349650"/>
        <a:ext cx="2268584" cy="434629"/>
      </dsp:txXfrm>
    </dsp:sp>
    <dsp:sp modelId="{9F592835-4477-46FA-BC43-9394424320BB}">
      <dsp:nvSpPr>
        <dsp:cNvPr id="0" name=""/>
        <dsp:cNvSpPr/>
      </dsp:nvSpPr>
      <dsp:spPr>
        <a:xfrm>
          <a:off x="0" y="1265931"/>
          <a:ext cx="1289304" cy="6020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200" b="1" kern="1200" dirty="0" smtClean="0"/>
            <a:t>中海油集团渤海研究院</a:t>
          </a:r>
          <a:endParaRPr lang="en-US" sz="1200" b="1" kern="1200" dirty="0"/>
        </a:p>
      </dsp:txBody>
      <dsp:txXfrm>
        <a:off x="29390" y="1295321"/>
        <a:ext cx="1230524" cy="543287"/>
      </dsp:txXfrm>
    </dsp:sp>
    <dsp:sp modelId="{8EA3C860-C009-4EBE-8F16-ADCA84BBAE45}">
      <dsp:nvSpPr>
        <dsp:cNvPr id="0" name=""/>
        <dsp:cNvSpPr/>
      </dsp:nvSpPr>
      <dsp:spPr>
        <a:xfrm rot="5400000">
          <a:off x="2298575" y="1157172"/>
          <a:ext cx="481653" cy="208392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1 </a:t>
          </a:r>
          <a:r>
            <a:rPr lang="zh-CN" sz="1400" kern="1200" dirty="0" smtClean="0"/>
            <a:t>套</a:t>
          </a:r>
          <a:r>
            <a:rPr lang="en-US" sz="1400" kern="1200" dirty="0" smtClean="0"/>
            <a:t>BD8800</a:t>
          </a:r>
          <a:endParaRPr lang="zh-CN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400" kern="1200" dirty="0" smtClean="0"/>
            <a:t>3</a:t>
          </a:r>
          <a:r>
            <a:rPr lang="zh-CN" altLang="en-US" sz="1400" kern="1200" dirty="0" smtClean="0"/>
            <a:t>套</a:t>
          </a:r>
          <a:r>
            <a:rPr lang="en-US" altLang="zh-CN" sz="1400" kern="1200" dirty="0" smtClean="0"/>
            <a:t>BDX8</a:t>
          </a:r>
          <a:endParaRPr lang="zh-CN" sz="1400" kern="1200" dirty="0"/>
        </a:p>
      </dsp:txBody>
      <dsp:txXfrm rot="-5400000">
        <a:off x="1497438" y="1981821"/>
        <a:ext cx="2060415" cy="434629"/>
      </dsp:txXfrm>
    </dsp:sp>
    <dsp:sp modelId="{7D3AA73F-D27F-422E-B6B4-8BAF5B3FA626}">
      <dsp:nvSpPr>
        <dsp:cNvPr id="0" name=""/>
        <dsp:cNvSpPr/>
      </dsp:nvSpPr>
      <dsp:spPr>
        <a:xfrm>
          <a:off x="0" y="1898102"/>
          <a:ext cx="1497438" cy="6020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200" b="1" kern="1200" dirty="0" smtClean="0"/>
            <a:t>大庆油田公司勘探院</a:t>
          </a:r>
          <a:r>
            <a:rPr lang="zh-CN" altLang="en-US" sz="1200" b="1" kern="1200" dirty="0" smtClean="0"/>
            <a:t>，物探公司</a:t>
          </a:r>
          <a:endParaRPr lang="en-US" sz="1200" b="1" kern="1200" dirty="0"/>
        </a:p>
      </dsp:txBody>
      <dsp:txXfrm>
        <a:off x="29390" y="1927492"/>
        <a:ext cx="1438658" cy="543287"/>
      </dsp:txXfrm>
    </dsp:sp>
    <dsp:sp modelId="{3BEBA8DE-A5BD-40FD-BFD1-F60B6C43EC77}">
      <dsp:nvSpPr>
        <dsp:cNvPr id="0" name=""/>
        <dsp:cNvSpPr/>
      </dsp:nvSpPr>
      <dsp:spPr>
        <a:xfrm rot="5400000">
          <a:off x="2281399" y="1772555"/>
          <a:ext cx="481653" cy="211750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1 </a:t>
          </a:r>
          <a:r>
            <a:rPr lang="zh-CN" sz="1400" kern="1200" dirty="0" smtClean="0"/>
            <a:t>套</a:t>
          </a:r>
          <a:r>
            <a:rPr lang="en-US" sz="1400" kern="1200" dirty="0" smtClean="0"/>
            <a:t>BD8800</a:t>
          </a:r>
          <a:endParaRPr lang="zh-CN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1</a:t>
          </a:r>
          <a:r>
            <a:rPr lang="zh-CN" sz="1400" kern="1200" dirty="0" smtClean="0"/>
            <a:t>套</a:t>
          </a:r>
          <a:r>
            <a:rPr lang="en-US" sz="1400" kern="1200" dirty="0" smtClean="0"/>
            <a:t>BDX8</a:t>
          </a:r>
          <a:endParaRPr lang="en-US" sz="1400" kern="1200" dirty="0"/>
        </a:p>
      </dsp:txBody>
      <dsp:txXfrm rot="-5400000">
        <a:off x="1463475" y="2613991"/>
        <a:ext cx="2093990" cy="434629"/>
      </dsp:txXfrm>
    </dsp:sp>
    <dsp:sp modelId="{05130686-7468-4C45-94B1-2E47D489F701}">
      <dsp:nvSpPr>
        <dsp:cNvPr id="0" name=""/>
        <dsp:cNvSpPr/>
      </dsp:nvSpPr>
      <dsp:spPr>
        <a:xfrm>
          <a:off x="0" y="2530272"/>
          <a:ext cx="1463474" cy="6020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200" b="1" kern="1200" dirty="0" smtClean="0"/>
            <a:t>辽河油田公司勘探院</a:t>
          </a:r>
          <a:endParaRPr lang="en-US" sz="1200" b="1" kern="1200" dirty="0"/>
        </a:p>
      </dsp:txBody>
      <dsp:txXfrm>
        <a:off x="29390" y="2559662"/>
        <a:ext cx="1404694" cy="543287"/>
      </dsp:txXfrm>
    </dsp:sp>
    <dsp:sp modelId="{060F8E77-8A5F-4EB6-A7FB-539DBD0052B5}">
      <dsp:nvSpPr>
        <dsp:cNvPr id="0" name=""/>
        <dsp:cNvSpPr/>
      </dsp:nvSpPr>
      <dsp:spPr>
        <a:xfrm rot="5400000">
          <a:off x="2302553" y="2427109"/>
          <a:ext cx="481653" cy="207273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400" kern="1200" dirty="0" smtClean="0"/>
            <a:t>1</a:t>
          </a:r>
          <a:r>
            <a:rPr lang="zh-CN" altLang="en-US" sz="1400" kern="1200" dirty="0" smtClean="0"/>
            <a:t>套</a:t>
          </a:r>
          <a:r>
            <a:rPr lang="en-US" altLang="zh-CN" sz="1400" kern="1200" dirty="0" smtClean="0"/>
            <a:t>BD8800/8900</a:t>
          </a:r>
          <a:endParaRPr lang="en-US" sz="1400" kern="1200" dirty="0"/>
        </a:p>
      </dsp:txBody>
      <dsp:txXfrm rot="-5400000">
        <a:off x="1507012" y="3246162"/>
        <a:ext cx="2049223" cy="434629"/>
      </dsp:txXfrm>
    </dsp:sp>
    <dsp:sp modelId="{71AEDE9D-D301-49D6-8281-16BA9795B795}">
      <dsp:nvSpPr>
        <dsp:cNvPr id="0" name=""/>
        <dsp:cNvSpPr/>
      </dsp:nvSpPr>
      <dsp:spPr>
        <a:xfrm>
          <a:off x="0" y="3162443"/>
          <a:ext cx="1507013" cy="6020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b="1" kern="1200" dirty="0" smtClean="0"/>
            <a:t>吉林松原油田勘探院</a:t>
          </a:r>
          <a:endParaRPr lang="en-US" sz="1200" b="1" kern="1200" dirty="0"/>
        </a:p>
      </dsp:txBody>
      <dsp:txXfrm>
        <a:off x="29390" y="3191833"/>
        <a:ext cx="1448233" cy="543287"/>
      </dsp:txXfrm>
    </dsp:sp>
    <dsp:sp modelId="{02A321D4-06A2-41DB-BDB9-991D918DDCC3}">
      <dsp:nvSpPr>
        <dsp:cNvPr id="0" name=""/>
        <dsp:cNvSpPr/>
      </dsp:nvSpPr>
      <dsp:spPr>
        <a:xfrm rot="5400000">
          <a:off x="2401129" y="3156649"/>
          <a:ext cx="481653" cy="187799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1 </a:t>
          </a:r>
          <a:r>
            <a:rPr lang="zh-CN" sz="1400" kern="1200" dirty="0" smtClean="0"/>
            <a:t>套</a:t>
          </a:r>
          <a:r>
            <a:rPr lang="en-US" sz="1400" kern="1200" dirty="0" smtClean="0"/>
            <a:t>BD8800</a:t>
          </a:r>
          <a:endParaRPr lang="zh-CN" sz="1400" kern="1200" dirty="0"/>
        </a:p>
      </dsp:txBody>
      <dsp:txXfrm rot="-5400000">
        <a:off x="1702958" y="3878332"/>
        <a:ext cx="1854484" cy="434629"/>
      </dsp:txXfrm>
    </dsp:sp>
    <dsp:sp modelId="{1428B655-1ED2-424E-B0B0-9853C2FB951E}">
      <dsp:nvSpPr>
        <dsp:cNvPr id="0" name=""/>
        <dsp:cNvSpPr/>
      </dsp:nvSpPr>
      <dsp:spPr>
        <a:xfrm>
          <a:off x="0" y="3794614"/>
          <a:ext cx="1702957" cy="6020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200" b="1" kern="1200" dirty="0" smtClean="0"/>
            <a:t>中石油华北油田</a:t>
          </a:r>
          <a:endParaRPr lang="en-US" sz="1200" b="1" kern="1200" dirty="0"/>
        </a:p>
      </dsp:txBody>
      <dsp:txXfrm>
        <a:off x="29390" y="3824004"/>
        <a:ext cx="1644177" cy="543287"/>
      </dsp:txXfrm>
    </dsp:sp>
    <dsp:sp modelId="{7759D5CB-C141-443F-A054-206801C15D54}">
      <dsp:nvSpPr>
        <dsp:cNvPr id="0" name=""/>
        <dsp:cNvSpPr/>
      </dsp:nvSpPr>
      <dsp:spPr>
        <a:xfrm rot="5400000">
          <a:off x="2450052" y="3839183"/>
          <a:ext cx="481653" cy="177726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1</a:t>
          </a:r>
          <a:r>
            <a:rPr lang="zh-CN" sz="1600" kern="1200" dirty="0" smtClean="0"/>
            <a:t>套</a:t>
          </a:r>
          <a:r>
            <a:rPr lang="en-US" sz="1600" kern="1200" dirty="0" smtClean="0"/>
            <a:t>BD8800</a:t>
          </a:r>
          <a:endParaRPr lang="zh-CN" sz="1600" kern="1200" dirty="0"/>
        </a:p>
      </dsp:txBody>
      <dsp:txXfrm rot="-5400000">
        <a:off x="1802244" y="4510503"/>
        <a:ext cx="1753757" cy="434629"/>
      </dsp:txXfrm>
    </dsp:sp>
    <dsp:sp modelId="{F29EE2F1-704F-4BA0-B3F5-C793DA713FCC}">
      <dsp:nvSpPr>
        <dsp:cNvPr id="0" name=""/>
        <dsp:cNvSpPr/>
      </dsp:nvSpPr>
      <dsp:spPr>
        <a:xfrm>
          <a:off x="0" y="4426785"/>
          <a:ext cx="1802244" cy="6020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200" b="1" kern="1200" dirty="0" smtClean="0"/>
            <a:t>中海油集团北京研究院中心</a:t>
          </a:r>
          <a:endParaRPr lang="en-US" sz="1200" b="1" kern="1200" dirty="0"/>
        </a:p>
      </dsp:txBody>
      <dsp:txXfrm>
        <a:off x="29390" y="4456175"/>
        <a:ext cx="1743464" cy="543287"/>
      </dsp:txXfrm>
    </dsp:sp>
    <dsp:sp modelId="{B04027B7-AFA3-4574-B106-7E693061AF28}">
      <dsp:nvSpPr>
        <dsp:cNvPr id="0" name=""/>
        <dsp:cNvSpPr/>
      </dsp:nvSpPr>
      <dsp:spPr>
        <a:xfrm rot="5400000">
          <a:off x="2298575" y="4318025"/>
          <a:ext cx="481653" cy="208392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2</a:t>
          </a:r>
          <a:r>
            <a:rPr lang="zh-CN" sz="1600" kern="1200" dirty="0" smtClean="0"/>
            <a:t>套</a:t>
          </a:r>
          <a:r>
            <a:rPr lang="en-US" sz="1600" kern="1200" dirty="0" smtClean="0"/>
            <a:t>BD8800</a:t>
          </a:r>
          <a:endParaRPr lang="zh-CN" sz="1600" kern="1200" dirty="0"/>
        </a:p>
      </dsp:txBody>
      <dsp:txXfrm rot="-5400000">
        <a:off x="1497438" y="5142674"/>
        <a:ext cx="2060415" cy="434629"/>
      </dsp:txXfrm>
    </dsp:sp>
    <dsp:sp modelId="{26DBD50E-8701-4FE9-BF2F-BE79B72B43DB}">
      <dsp:nvSpPr>
        <dsp:cNvPr id="0" name=""/>
        <dsp:cNvSpPr/>
      </dsp:nvSpPr>
      <dsp:spPr>
        <a:xfrm>
          <a:off x="0" y="5058955"/>
          <a:ext cx="1497438" cy="6020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200" b="1" kern="1200" dirty="0" smtClean="0"/>
            <a:t>中石化华东局</a:t>
          </a:r>
          <a:endParaRPr lang="en-US" sz="1200" b="1" kern="1200" dirty="0"/>
        </a:p>
      </dsp:txBody>
      <dsp:txXfrm>
        <a:off x="29390" y="5088345"/>
        <a:ext cx="1438658" cy="5432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894B7C-D220-4DC8-B93D-15B7459DA5E6}">
      <dsp:nvSpPr>
        <dsp:cNvPr id="0" name=""/>
        <dsp:cNvSpPr/>
      </dsp:nvSpPr>
      <dsp:spPr>
        <a:xfrm rot="5400000">
          <a:off x="2932460" y="-1190685"/>
          <a:ext cx="481660" cy="298662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600" kern="1200" dirty="0" smtClean="0"/>
            <a:t>5</a:t>
          </a:r>
          <a:r>
            <a:rPr lang="zh-CN" sz="1600" kern="1200" dirty="0" smtClean="0"/>
            <a:t>套</a:t>
          </a:r>
          <a:r>
            <a:rPr lang="en-US" sz="1600" kern="1200" dirty="0" smtClean="0"/>
            <a:t>X650</a:t>
          </a:r>
          <a:endParaRPr lang="zh-CN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1</a:t>
          </a:r>
          <a:r>
            <a:rPr lang="zh-CN" sz="1600" kern="1200" dirty="0" smtClean="0"/>
            <a:t>套 </a:t>
          </a:r>
          <a:r>
            <a:rPr lang="en-US" sz="1600" kern="1200" dirty="0" smtClean="0"/>
            <a:t>BDX8</a:t>
          </a:r>
          <a:endParaRPr lang="en-US" sz="1600" kern="1200" dirty="0"/>
        </a:p>
      </dsp:txBody>
      <dsp:txXfrm rot="-5400000">
        <a:off x="1679977" y="85311"/>
        <a:ext cx="2963114" cy="434634"/>
      </dsp:txXfrm>
    </dsp:sp>
    <dsp:sp modelId="{FF2A47C3-2785-4F32-AF6E-65447305E96B}">
      <dsp:nvSpPr>
        <dsp:cNvPr id="0" name=""/>
        <dsp:cNvSpPr/>
      </dsp:nvSpPr>
      <dsp:spPr>
        <a:xfrm>
          <a:off x="0" y="1589"/>
          <a:ext cx="1679977" cy="6020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200" b="1" kern="1200" dirty="0" smtClean="0"/>
            <a:t>中海油南方基地</a:t>
          </a:r>
          <a:endParaRPr lang="en-US" sz="1200" b="1" kern="1200" dirty="0"/>
        </a:p>
      </dsp:txBody>
      <dsp:txXfrm>
        <a:off x="29391" y="30980"/>
        <a:ext cx="1621195" cy="543294"/>
      </dsp:txXfrm>
    </dsp:sp>
    <dsp:sp modelId="{A0869B41-5818-4AE3-A16D-3DB228BBF8E0}">
      <dsp:nvSpPr>
        <dsp:cNvPr id="0" name=""/>
        <dsp:cNvSpPr/>
      </dsp:nvSpPr>
      <dsp:spPr>
        <a:xfrm rot="5400000">
          <a:off x="3154110" y="-336841"/>
          <a:ext cx="481660" cy="254329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600" kern="1200" dirty="0" smtClean="0"/>
            <a:t>5</a:t>
          </a:r>
          <a:r>
            <a:rPr lang="zh-CN" sz="1600" kern="1200" dirty="0" smtClean="0"/>
            <a:t>套</a:t>
          </a:r>
          <a:r>
            <a:rPr lang="en-US" sz="1600" kern="1200" dirty="0" smtClean="0"/>
            <a:t>BD X8</a:t>
          </a:r>
          <a:endParaRPr lang="zh-CN" sz="1600" kern="1200" dirty="0"/>
        </a:p>
      </dsp:txBody>
      <dsp:txXfrm rot="-5400000">
        <a:off x="2123291" y="717491"/>
        <a:ext cx="2519786" cy="434634"/>
      </dsp:txXfrm>
    </dsp:sp>
    <dsp:sp modelId="{A091C921-FFC2-49C0-A8EE-6824DE9E6DC5}">
      <dsp:nvSpPr>
        <dsp:cNvPr id="0" name=""/>
        <dsp:cNvSpPr/>
      </dsp:nvSpPr>
      <dsp:spPr>
        <a:xfrm>
          <a:off x="0" y="633769"/>
          <a:ext cx="2123291" cy="6020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200" b="1" kern="1200" dirty="0" smtClean="0"/>
            <a:t>中石化物探研究院</a:t>
          </a:r>
          <a:r>
            <a:rPr lang="zh-CN" altLang="en-US" sz="1200" b="1" kern="1200" dirty="0" smtClean="0"/>
            <a:t>，胜利油田物探院</a:t>
          </a:r>
          <a:endParaRPr lang="en-US" sz="1200" b="1" kern="1200" dirty="0"/>
        </a:p>
      </dsp:txBody>
      <dsp:txXfrm>
        <a:off x="29391" y="663160"/>
        <a:ext cx="2064509" cy="543294"/>
      </dsp:txXfrm>
    </dsp:sp>
    <dsp:sp modelId="{B33D8A99-914F-4281-A599-FB4F80990E0B}">
      <dsp:nvSpPr>
        <dsp:cNvPr id="0" name=""/>
        <dsp:cNvSpPr/>
      </dsp:nvSpPr>
      <dsp:spPr>
        <a:xfrm rot="5400000">
          <a:off x="2932460" y="73674"/>
          <a:ext cx="481660" cy="298662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1</a:t>
          </a:r>
          <a:r>
            <a:rPr lang="zh-CN" sz="1600" kern="1200" dirty="0" smtClean="0"/>
            <a:t>套</a:t>
          </a:r>
          <a:r>
            <a:rPr lang="en-US" sz="1600" kern="1200" dirty="0" smtClean="0"/>
            <a:t>BD8800</a:t>
          </a:r>
          <a:endParaRPr lang="zh-CN" sz="1600" kern="1200" dirty="0"/>
        </a:p>
      </dsp:txBody>
      <dsp:txXfrm rot="-5400000">
        <a:off x="1679977" y="1349671"/>
        <a:ext cx="2963114" cy="434634"/>
      </dsp:txXfrm>
    </dsp:sp>
    <dsp:sp modelId="{9735BA87-015A-4712-A025-BE29D8D41C11}">
      <dsp:nvSpPr>
        <dsp:cNvPr id="0" name=""/>
        <dsp:cNvSpPr/>
      </dsp:nvSpPr>
      <dsp:spPr>
        <a:xfrm>
          <a:off x="0" y="1265949"/>
          <a:ext cx="1679977" cy="6020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200" b="1" kern="1200" dirty="0" smtClean="0"/>
            <a:t>中科院数学所</a:t>
          </a:r>
          <a:endParaRPr lang="en-US" sz="1200" b="1" kern="1200" dirty="0"/>
        </a:p>
      </dsp:txBody>
      <dsp:txXfrm>
        <a:off x="29391" y="1295340"/>
        <a:ext cx="1621195" cy="543294"/>
      </dsp:txXfrm>
    </dsp:sp>
    <dsp:sp modelId="{79732EA3-28DD-44A3-88CB-546B4B1897C5}">
      <dsp:nvSpPr>
        <dsp:cNvPr id="0" name=""/>
        <dsp:cNvSpPr/>
      </dsp:nvSpPr>
      <dsp:spPr>
        <a:xfrm rot="5400000">
          <a:off x="3120872" y="895435"/>
          <a:ext cx="481660" cy="260746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1</a:t>
          </a:r>
          <a:r>
            <a:rPr lang="zh-CN" sz="1600" kern="1200" dirty="0" smtClean="0"/>
            <a:t>套</a:t>
          </a:r>
          <a:r>
            <a:rPr lang="en-US" sz="1600" kern="1200" dirty="0" smtClean="0"/>
            <a:t>BD8800</a:t>
          </a:r>
          <a:endParaRPr lang="zh-CN" sz="1600" kern="1200" dirty="0"/>
        </a:p>
      </dsp:txBody>
      <dsp:txXfrm rot="-5400000">
        <a:off x="2057970" y="1981851"/>
        <a:ext cx="2583952" cy="434634"/>
      </dsp:txXfrm>
    </dsp:sp>
    <dsp:sp modelId="{E208B560-F1BE-40AC-9912-2BF06EBD2961}">
      <dsp:nvSpPr>
        <dsp:cNvPr id="0" name=""/>
        <dsp:cNvSpPr/>
      </dsp:nvSpPr>
      <dsp:spPr>
        <a:xfrm>
          <a:off x="0" y="1898129"/>
          <a:ext cx="2057969" cy="6020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200" b="1" kern="1200" dirty="0" smtClean="0"/>
            <a:t>清华大学高性能集群</a:t>
          </a:r>
          <a:endParaRPr lang="en-US" sz="1200" b="1" kern="1200" dirty="0"/>
        </a:p>
      </dsp:txBody>
      <dsp:txXfrm>
        <a:off x="29391" y="1927520"/>
        <a:ext cx="1999187" cy="543294"/>
      </dsp:txXfrm>
    </dsp:sp>
    <dsp:sp modelId="{2AC5AE1C-3F56-46C5-B02C-5F8BB7488ED2}">
      <dsp:nvSpPr>
        <dsp:cNvPr id="0" name=""/>
        <dsp:cNvSpPr/>
      </dsp:nvSpPr>
      <dsp:spPr>
        <a:xfrm rot="5400000">
          <a:off x="3072570" y="1480949"/>
          <a:ext cx="481660" cy="270079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600" kern="1200" dirty="0" smtClean="0"/>
            <a:t>2</a:t>
          </a:r>
          <a:r>
            <a:rPr lang="zh-CN" sz="1600" kern="1200" dirty="0" smtClean="0"/>
            <a:t>套</a:t>
          </a:r>
          <a:r>
            <a:rPr lang="en-US" sz="1600" kern="1200" dirty="0" smtClean="0"/>
            <a:t>BD8800</a:t>
          </a:r>
          <a:r>
            <a:rPr lang="en-US" altLang="zh-CN" sz="1600" kern="1200" dirty="0" smtClean="0"/>
            <a:t>/8900</a:t>
          </a:r>
          <a:endParaRPr lang="zh-CN" sz="1600" kern="1200" dirty="0"/>
        </a:p>
      </dsp:txBody>
      <dsp:txXfrm rot="-5400000">
        <a:off x="1963002" y="2614031"/>
        <a:ext cx="2677284" cy="434634"/>
      </dsp:txXfrm>
    </dsp:sp>
    <dsp:sp modelId="{35664FEA-6A91-4D95-8385-0FA9648ACB77}">
      <dsp:nvSpPr>
        <dsp:cNvPr id="0" name=""/>
        <dsp:cNvSpPr/>
      </dsp:nvSpPr>
      <dsp:spPr>
        <a:xfrm>
          <a:off x="0" y="2530309"/>
          <a:ext cx="1963002" cy="6020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200" b="1" kern="1200" dirty="0" smtClean="0"/>
            <a:t>中国电影学院电影制作研究所</a:t>
          </a:r>
          <a:endParaRPr lang="en-US" sz="1200" b="1" kern="1200" dirty="0"/>
        </a:p>
      </dsp:txBody>
      <dsp:txXfrm>
        <a:off x="29391" y="2559700"/>
        <a:ext cx="1904220" cy="543294"/>
      </dsp:txXfrm>
    </dsp:sp>
    <dsp:sp modelId="{AF5AB8EC-A853-4A83-93EA-D1AA4D2529FE}">
      <dsp:nvSpPr>
        <dsp:cNvPr id="0" name=""/>
        <dsp:cNvSpPr/>
      </dsp:nvSpPr>
      <dsp:spPr>
        <a:xfrm rot="5400000">
          <a:off x="2997456" y="2035838"/>
          <a:ext cx="481660" cy="285537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600" kern="1200" dirty="0" smtClean="0"/>
            <a:t>4</a:t>
          </a:r>
          <a:r>
            <a:rPr lang="zh-CN" sz="1600" kern="1200" dirty="0" smtClean="0"/>
            <a:t>套</a:t>
          </a:r>
          <a:r>
            <a:rPr lang="en-US" sz="1600" kern="1200" dirty="0" smtClean="0"/>
            <a:t>X650</a:t>
          </a:r>
          <a:endParaRPr lang="zh-CN" sz="1600" kern="1200" dirty="0"/>
        </a:p>
      </dsp:txBody>
      <dsp:txXfrm rot="-5400000">
        <a:off x="1810598" y="3246210"/>
        <a:ext cx="2831865" cy="434634"/>
      </dsp:txXfrm>
    </dsp:sp>
    <dsp:sp modelId="{3833B2FB-CFDE-4750-94B9-832D5B9099D2}">
      <dsp:nvSpPr>
        <dsp:cNvPr id="0" name=""/>
        <dsp:cNvSpPr/>
      </dsp:nvSpPr>
      <dsp:spPr>
        <a:xfrm>
          <a:off x="0" y="3162489"/>
          <a:ext cx="1810597" cy="6020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200" b="1" kern="1200" dirty="0" smtClean="0"/>
            <a:t>天津生态城动漫基地渲染集群</a:t>
          </a:r>
          <a:endParaRPr lang="en-US" sz="1200" b="1" kern="1200" dirty="0"/>
        </a:p>
      </dsp:txBody>
      <dsp:txXfrm>
        <a:off x="29391" y="3191880"/>
        <a:ext cx="1751815" cy="543294"/>
      </dsp:txXfrm>
    </dsp:sp>
    <dsp:sp modelId="{EE36EA12-B2B4-4B44-83E2-1BF1A8981438}">
      <dsp:nvSpPr>
        <dsp:cNvPr id="0" name=""/>
        <dsp:cNvSpPr/>
      </dsp:nvSpPr>
      <dsp:spPr>
        <a:xfrm rot="5400000">
          <a:off x="3207546" y="2879474"/>
          <a:ext cx="481660" cy="243246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2</a:t>
          </a:r>
          <a:r>
            <a:rPr lang="zh-CN" sz="1600" kern="1200" dirty="0" smtClean="0"/>
            <a:t>套</a:t>
          </a:r>
          <a:r>
            <a:rPr lang="en-US" sz="1600" kern="1200" dirty="0" smtClean="0"/>
            <a:t>BD8800</a:t>
          </a:r>
          <a:r>
            <a:rPr lang="en-US" altLang="zh-CN" sz="1600" kern="1200" dirty="0" smtClean="0"/>
            <a:t>/8900</a:t>
          </a:r>
          <a:endParaRPr lang="zh-CN" sz="1600" kern="1200" dirty="0"/>
        </a:p>
      </dsp:txBody>
      <dsp:txXfrm rot="-5400000">
        <a:off x="2232143" y="3878391"/>
        <a:ext cx="2408954" cy="434634"/>
      </dsp:txXfrm>
    </dsp:sp>
    <dsp:sp modelId="{EBDE51CA-720D-4162-8CA1-C8A70A28607D}">
      <dsp:nvSpPr>
        <dsp:cNvPr id="0" name=""/>
        <dsp:cNvSpPr/>
      </dsp:nvSpPr>
      <dsp:spPr>
        <a:xfrm>
          <a:off x="0" y="3794669"/>
          <a:ext cx="2232143" cy="6020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200" b="1" kern="1200" dirty="0" smtClean="0"/>
            <a:t>山东动漫基地渲染集群</a:t>
          </a:r>
          <a:endParaRPr lang="en-US" sz="1200" b="1" kern="1200" dirty="0"/>
        </a:p>
      </dsp:txBody>
      <dsp:txXfrm>
        <a:off x="29391" y="3824060"/>
        <a:ext cx="2173361" cy="543294"/>
      </dsp:txXfrm>
    </dsp:sp>
    <dsp:sp modelId="{A98F728C-5521-4D92-AD08-220D7E65E269}">
      <dsp:nvSpPr>
        <dsp:cNvPr id="0" name=""/>
        <dsp:cNvSpPr/>
      </dsp:nvSpPr>
      <dsp:spPr>
        <a:xfrm rot="5400000">
          <a:off x="3250891" y="3555403"/>
          <a:ext cx="481660" cy="234496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1</a:t>
          </a:r>
          <a:r>
            <a:rPr lang="zh-CN" sz="1600" kern="1200" dirty="0" smtClean="0"/>
            <a:t>套</a:t>
          </a:r>
          <a:r>
            <a:rPr lang="en-US" sz="1600" kern="1200" dirty="0" smtClean="0"/>
            <a:t>BD8800</a:t>
          </a:r>
          <a:r>
            <a:rPr lang="en-US" altLang="zh-CN" sz="1600" kern="1200" dirty="0" smtClean="0"/>
            <a:t>/8900</a:t>
          </a:r>
          <a:endParaRPr lang="zh-CN" sz="1600" kern="1200" dirty="0"/>
        </a:p>
      </dsp:txBody>
      <dsp:txXfrm rot="-5400000">
        <a:off x="2319237" y="4510571"/>
        <a:ext cx="2321456" cy="434634"/>
      </dsp:txXfrm>
    </dsp:sp>
    <dsp:sp modelId="{B7D9FE3A-6F8A-404E-8C67-E14305950924}">
      <dsp:nvSpPr>
        <dsp:cNvPr id="0" name=""/>
        <dsp:cNvSpPr/>
      </dsp:nvSpPr>
      <dsp:spPr>
        <a:xfrm>
          <a:off x="0" y="4426849"/>
          <a:ext cx="2319237" cy="6020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200" b="1" kern="1200" dirty="0" smtClean="0"/>
            <a:t>大连理工大学高性能集群</a:t>
          </a:r>
          <a:endParaRPr lang="en-US" sz="1200" b="1" kern="1200" dirty="0"/>
        </a:p>
      </dsp:txBody>
      <dsp:txXfrm>
        <a:off x="29391" y="4456240"/>
        <a:ext cx="2260455" cy="543294"/>
      </dsp:txXfrm>
    </dsp:sp>
    <dsp:sp modelId="{D18991E2-7BAB-4CED-9380-FB084E00B981}">
      <dsp:nvSpPr>
        <dsp:cNvPr id="0" name=""/>
        <dsp:cNvSpPr/>
      </dsp:nvSpPr>
      <dsp:spPr>
        <a:xfrm rot="5400000">
          <a:off x="3197456" y="4132167"/>
          <a:ext cx="481660" cy="2455800"/>
        </a:xfrm>
        <a:prstGeom prst="round2SameRect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1 </a:t>
          </a:r>
          <a:r>
            <a:rPr lang="zh-CN" sz="1600" kern="1200" dirty="0" smtClean="0"/>
            <a:t>套</a:t>
          </a:r>
          <a:r>
            <a:rPr lang="en-US" sz="1600" kern="1200" dirty="0" smtClean="0"/>
            <a:t>BD8800</a:t>
          </a:r>
          <a:r>
            <a:rPr lang="en-US" altLang="zh-CN" sz="1600" kern="1200" dirty="0" smtClean="0"/>
            <a:t>/8900</a:t>
          </a:r>
          <a:endParaRPr lang="zh-CN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/>
        </a:p>
      </dsp:txBody>
      <dsp:txXfrm rot="-5400000">
        <a:off x="2210387" y="5142750"/>
        <a:ext cx="2432287" cy="434634"/>
      </dsp:txXfrm>
    </dsp:sp>
    <dsp:sp modelId="{FC5C81F6-BA6C-41AB-A4EF-891533E96201}">
      <dsp:nvSpPr>
        <dsp:cNvPr id="0" name=""/>
        <dsp:cNvSpPr/>
      </dsp:nvSpPr>
      <dsp:spPr>
        <a:xfrm>
          <a:off x="0" y="5059029"/>
          <a:ext cx="2210386" cy="6020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200" b="1" kern="1200" dirty="0" smtClean="0"/>
            <a:t>北京天文馆高清球幕视频制作系统</a:t>
          </a:r>
          <a:endParaRPr lang="en-US" sz="1200" b="1" kern="1200" dirty="0"/>
        </a:p>
      </dsp:txBody>
      <dsp:txXfrm>
        <a:off x="29391" y="5088420"/>
        <a:ext cx="2151604" cy="5432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CD39F0-CCEC-43CD-95E5-116F04FE99DC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© 2010 Extreme Networks, Inc.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E127A-4007-4FB2-A101-344D30FDD5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82636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D642EFA1-76E3-4395-938C-C87C6A6E4158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© 2010 Extreme Networks, Inc. All rights reserved.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B5D1346B-89EE-43B8-8E76-1A5357F0FE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01235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87388"/>
            <a:ext cx="4587875" cy="34417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9" name="Rectangle 3"/>
          <p:cNvSpPr>
            <a:spLocks noGrp="1"/>
          </p:cNvSpPr>
          <p:nvPr>
            <p:ph type="body" idx="1"/>
          </p:nvPr>
        </p:nvSpPr>
        <p:spPr bwMode="auto">
          <a:xfrm>
            <a:off x="927307" y="4359643"/>
            <a:ext cx="5095464" cy="420838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zh-CN" smtClean="0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37218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Extreme Networks Confidential and Proprietary.  © 2010 Extreme Networks, Inc. All rights reserved. 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05C826-6F92-41D9-A459-655C345D1F9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847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2011 Extreme Networks, Inc. All rights reserved.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6F64AD-A2DF-46C9-8176-010A8C071A0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700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2011 Extreme Networks, Inc. All rights reserved.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6F64AD-A2DF-46C9-8176-010A8C071A0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700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utterstock_13803868 copy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5926"/>
            <a:ext cx="9144000" cy="5314525"/>
          </a:xfrm>
          <a:prstGeom prst="rect">
            <a:avLst/>
          </a:prstGeom>
        </p:spPr>
      </p:pic>
      <p:pic>
        <p:nvPicPr>
          <p:cNvPr id="7" name="Picture 6" descr="title_bg_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92700"/>
            <a:ext cx="9144000" cy="1765300"/>
          </a:xfrm>
          <a:prstGeom prst="rect">
            <a:avLst/>
          </a:prstGeom>
        </p:spPr>
      </p:pic>
      <p:pic>
        <p:nvPicPr>
          <p:cNvPr id="15" name="Picture 14" descr="Untitled-19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0675" y="5853047"/>
            <a:ext cx="2308845" cy="44615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4804" y="6227345"/>
            <a:ext cx="4345225" cy="337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lang="en-US" sz="2200" kern="1200" dirty="0">
                <a:solidFill>
                  <a:srgbClr val="FFFFFF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of Presentation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4804" y="5275580"/>
            <a:ext cx="5293996" cy="939800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000" b="1" kern="1200" cap="none" baseline="0" dirty="0">
                <a:solidFill>
                  <a:srgbClr val="FFFFFF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58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CECAA-BC25-4A20-A0F9-5155089104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5424" y="1737360"/>
            <a:ext cx="8691563" cy="4507865"/>
          </a:xfrm>
        </p:spPr>
        <p:txBody>
          <a:bodyPr/>
          <a:lstStyle>
            <a:lvl1pPr>
              <a:defRPr sz="2000">
                <a:solidFill>
                  <a:schemeClr val="accent6"/>
                </a:solidFill>
              </a:defRPr>
            </a:lvl1pPr>
            <a:lvl2pPr>
              <a:buFont typeface="Lucida Grande"/>
              <a:buChar char="–"/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4154" y="1249680"/>
            <a:ext cx="8696325" cy="406399"/>
          </a:xfrm>
        </p:spPr>
        <p:txBody>
          <a:bodyPr anchor="ctr">
            <a:noAutofit/>
          </a:bodyPr>
          <a:lstStyle>
            <a:lvl1pPr algn="ctr">
              <a:buNone/>
              <a:defRPr sz="2200" b="1"/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63063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25" y="-10758"/>
            <a:ext cx="7089776" cy="516367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424" y="682626"/>
            <a:ext cx="8691563" cy="5751512"/>
          </a:xfrm>
          <a:prstGeom prst="rect">
            <a:avLst/>
          </a:prstGeom>
        </p:spPr>
        <p:txBody>
          <a:bodyPr/>
          <a:lstStyle>
            <a:lvl1pPr marL="0" indent="0" algn="l">
              <a:defRPr b="1"/>
            </a:lvl1pPr>
            <a:lvl2pPr marL="177800" indent="-177800" algn="l"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 marL="463550" indent="-176213" algn="l"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 marL="736600" indent="-163513" algn="l"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 marL="1092200" indent="-177800" algn="l"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CECAA-BC25-4A20-A0F9-51550891048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/>
              <a:t>Page </a:t>
            </a:r>
            <a:fld id="{869C6A25-16D7-4BCE-8C40-233F326BB8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25425" y="6480709"/>
            <a:ext cx="536781" cy="365125"/>
          </a:xfrm>
        </p:spPr>
        <p:txBody>
          <a:bodyPr/>
          <a:lstStyle/>
          <a:p>
            <a:fld id="{10B0DC05-3BCF-B84C-AFE0-557C9126493D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5424" y="749299"/>
            <a:ext cx="8691563" cy="575157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120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25425" y="6480709"/>
            <a:ext cx="536781" cy="365125"/>
          </a:xfrm>
        </p:spPr>
        <p:txBody>
          <a:bodyPr/>
          <a:lstStyle/>
          <a:p>
            <a:fld id="{028CECAA-BC25-4A20-A0F9-5155089104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5424" y="749299"/>
            <a:ext cx="8691563" cy="575157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lored_header_01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4"/>
            <a:ext cx="9144000" cy="34503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5425" y="139700"/>
            <a:ext cx="8695055" cy="774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5425" y="6493052"/>
            <a:ext cx="536781" cy="2519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/>
                </a:solidFill>
                <a:latin typeface="+mj-lt"/>
              </a:defRPr>
            </a:lvl1pPr>
          </a:lstStyle>
          <a:p>
            <a:fld id="{028CECAA-BC25-4A20-A0F9-51550891048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225424" y="1414463"/>
            <a:ext cx="8691563" cy="4833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384665" y="6511327"/>
            <a:ext cx="6374673" cy="21544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rgbClr val="584A83"/>
                </a:solidFill>
                <a:cs typeface="Arial" pitchFamily="34" charset="0"/>
              </a:rPr>
              <a:t>© 2012 Extreme Networks, Inc. All rights reserved.</a:t>
            </a:r>
          </a:p>
        </p:txBody>
      </p:sp>
      <p:pic>
        <p:nvPicPr>
          <p:cNvPr id="39" name="Picture 38" descr="Untitled-19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0434" y="2355784"/>
            <a:ext cx="1730486" cy="334393"/>
          </a:xfrm>
          <a:prstGeom prst="rect">
            <a:avLst/>
          </a:prstGeom>
        </p:spPr>
      </p:pic>
      <p:pic>
        <p:nvPicPr>
          <p:cNvPr id="30" name="Picture 29" descr="Untitled-19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6000" y="6426956"/>
            <a:ext cx="1595120" cy="30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419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650" r:id="rId3"/>
    <p:sldLayoutId id="2147483763" r:id="rId4"/>
    <p:sldLayoutId id="2147483764" r:id="rId5"/>
    <p:sldLayoutId id="2147483765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2600" b="1" kern="1200" dirty="0">
          <a:solidFill>
            <a:srgbClr val="FFFFFF"/>
          </a:solidFill>
          <a:latin typeface="+mj-lt"/>
          <a:ea typeface="+mj-ea"/>
          <a:cs typeface="Arial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85000"/>
        </a:lnSpc>
        <a:spcBef>
          <a:spcPts val="1200"/>
        </a:spcBef>
        <a:buFont typeface="Arial" pitchFamily="34" charset="0"/>
        <a:buChar char="•"/>
        <a:defRPr sz="2000" b="0" kern="1200">
          <a:solidFill>
            <a:srgbClr val="3F3F3F"/>
          </a:solidFill>
          <a:latin typeface="+mj-lt"/>
          <a:ea typeface="+mn-ea"/>
          <a:cs typeface="Arial" pitchFamily="34" charset="0"/>
        </a:defRPr>
      </a:lvl1pPr>
      <a:lvl2pPr marL="406400" indent="-177800" algn="l" defTabSz="914400" rtl="0" eaLnBrk="1" latinLnBrk="0" hangingPunct="1">
        <a:lnSpc>
          <a:spcPct val="85000"/>
        </a:lnSpc>
        <a:spcBef>
          <a:spcPts val="1200"/>
        </a:spcBef>
        <a:buClrTx/>
        <a:buFont typeface="Lucida Grande"/>
        <a:buChar char="–"/>
        <a:defRPr sz="1800" b="0" kern="1200">
          <a:solidFill>
            <a:schemeClr val="accent6"/>
          </a:solidFill>
          <a:latin typeface="+mj-lt"/>
          <a:ea typeface="+mn-ea"/>
          <a:cs typeface="Arial" pitchFamily="34" charset="0"/>
        </a:defRPr>
      </a:lvl2pPr>
      <a:lvl3pPr marL="635000" indent="-228600" algn="l" defTabSz="914400" rtl="0" eaLnBrk="1" latinLnBrk="0" hangingPunct="1">
        <a:lnSpc>
          <a:spcPct val="85000"/>
        </a:lnSpc>
        <a:spcBef>
          <a:spcPts val="1200"/>
        </a:spcBef>
        <a:buClrTx/>
        <a:buFont typeface="Arial" pitchFamily="34" charset="0"/>
        <a:buChar char="•"/>
        <a:tabLst/>
        <a:defRPr sz="1600" b="0" kern="1200">
          <a:solidFill>
            <a:schemeClr val="accent6"/>
          </a:solidFill>
          <a:latin typeface="+mj-lt"/>
          <a:ea typeface="+mn-ea"/>
          <a:cs typeface="Arial" pitchFamily="34" charset="0"/>
        </a:defRPr>
      </a:lvl3pPr>
      <a:lvl4pPr marL="863600" indent="-228600" algn="l" defTabSz="914400" rtl="0" eaLnBrk="1" latinLnBrk="0" hangingPunct="1">
        <a:lnSpc>
          <a:spcPct val="85000"/>
        </a:lnSpc>
        <a:spcBef>
          <a:spcPts val="1200"/>
        </a:spcBef>
        <a:buClrTx/>
        <a:buFont typeface="Arial" pitchFamily="34" charset="0"/>
        <a:buChar char="•"/>
        <a:defRPr sz="1800" b="0" kern="1200">
          <a:solidFill>
            <a:schemeClr val="accent6"/>
          </a:solidFill>
          <a:latin typeface="+mj-lt"/>
          <a:ea typeface="+mn-ea"/>
          <a:cs typeface="Arial" pitchFamily="34" charset="0"/>
        </a:defRPr>
      </a:lvl4pPr>
      <a:lvl5pPr marL="1092200" indent="-228600" algn="l" defTabSz="914400" rtl="0" eaLnBrk="1" latinLnBrk="0" hangingPunct="1">
        <a:lnSpc>
          <a:spcPct val="85000"/>
        </a:lnSpc>
        <a:spcBef>
          <a:spcPts val="1200"/>
        </a:spcBef>
        <a:buClrTx/>
        <a:buFont typeface="Arial" pitchFamily="34" charset="0"/>
        <a:buChar char="•"/>
        <a:defRPr sz="1800" b="0" kern="1200">
          <a:solidFill>
            <a:schemeClr val="accent6"/>
          </a:solidFill>
          <a:latin typeface="+mj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1.png"/><Relationship Id="rId7" Type="http://schemas.openxmlformats.org/officeDocument/2006/relationships/image" Target="../media/image1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7.png"/><Relationship Id="rId7" Type="http://schemas.openxmlformats.org/officeDocument/2006/relationships/image" Target="../media/image31.w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11" Type="http://schemas.openxmlformats.org/officeDocument/2006/relationships/image" Target="../media/image13.png"/><Relationship Id="rId5" Type="http://schemas.openxmlformats.org/officeDocument/2006/relationships/image" Target="../media/image29.png"/><Relationship Id="rId10" Type="http://schemas.openxmlformats.org/officeDocument/2006/relationships/image" Target="../media/image12.jpeg"/><Relationship Id="rId4" Type="http://schemas.openxmlformats.org/officeDocument/2006/relationships/image" Target="../media/image28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中国区域图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29522" y="781027"/>
            <a:ext cx="7700745" cy="5824924"/>
          </a:xfrm>
          <a:prstGeom prst="rect">
            <a:avLst/>
          </a:prstGeom>
          <a:noFill/>
        </p:spPr>
      </p:pic>
      <p:sp>
        <p:nvSpPr>
          <p:cNvPr id="161794" name="Rectangle 2"/>
          <p:cNvSpPr>
            <a:spLocks noGrp="1"/>
          </p:cNvSpPr>
          <p:nvPr>
            <p:ph type="title" idx="4294967295"/>
          </p:nvPr>
        </p:nvSpPr>
        <p:spPr>
          <a:xfrm>
            <a:off x="381000" y="152400"/>
            <a:ext cx="7772400" cy="420688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Aft>
                <a:spcPct val="0"/>
              </a:spcAft>
            </a:pPr>
            <a:r>
              <a:rPr lang="zh-CN" altLang="en-US" sz="280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中国区部分高性能计算行业用户名单</a:t>
            </a:r>
          </a:p>
        </p:txBody>
      </p:sp>
      <p:sp>
        <p:nvSpPr>
          <p:cNvPr id="161796" name="Rectangle 4"/>
          <p:cNvSpPr>
            <a:spLocks noChangeAspect="1" noChangeArrowheads="1"/>
          </p:cNvSpPr>
          <p:nvPr/>
        </p:nvSpPr>
        <p:spPr bwMode="auto">
          <a:xfrm>
            <a:off x="685800" y="1228879"/>
            <a:ext cx="3683000" cy="5024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marL="511175" lvl="1" indent="-231775">
              <a:lnSpc>
                <a:spcPct val="85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Wingdings 2" pitchFamily="18" charset="2"/>
              <a:buChar char=""/>
              <a:defRPr/>
            </a:pPr>
            <a:r>
              <a:rPr lang="zh-CN" altLang="en-US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中圆体" pitchFamily="2" charset="-122"/>
                <a:ea typeface="中圆体" pitchFamily="2" charset="-122"/>
              </a:rPr>
              <a:t>中石油北京勘探开发研究院</a:t>
            </a:r>
          </a:p>
          <a:p>
            <a:pPr marL="511175" lvl="1" indent="-231775">
              <a:lnSpc>
                <a:spcPct val="85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Wingdings 2" pitchFamily="18" charset="2"/>
              <a:buChar char=""/>
              <a:defRPr/>
            </a:pPr>
            <a:r>
              <a:rPr lang="zh-CN" altLang="en-US" sz="24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中圆体" pitchFamily="2" charset="-122"/>
                <a:ea typeface="中圆体" pitchFamily="2" charset="-122"/>
              </a:rPr>
              <a:t>中</a:t>
            </a:r>
            <a:r>
              <a:rPr lang="zh-CN" altLang="en-US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中圆体" pitchFamily="2" charset="-122"/>
                <a:ea typeface="中圆体" pitchFamily="2" charset="-122"/>
              </a:rPr>
              <a:t>石油东方物探</a:t>
            </a:r>
            <a:r>
              <a:rPr lang="en-US" altLang="zh-CN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中圆体" pitchFamily="2" charset="-122"/>
                <a:ea typeface="中圆体" pitchFamily="2" charset="-122"/>
              </a:rPr>
              <a:t>(BGP)</a:t>
            </a:r>
            <a:endParaRPr lang="zh-CN" altLang="en-US" sz="2400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rgbClr val="FF0000"/>
              </a:solidFill>
              <a:latin typeface="中圆体" pitchFamily="2" charset="-122"/>
              <a:ea typeface="中圆体" pitchFamily="2" charset="-122"/>
            </a:endParaRPr>
          </a:p>
          <a:p>
            <a:pPr marL="511175" lvl="1" indent="-231775">
              <a:lnSpc>
                <a:spcPct val="85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Wingdings 2" pitchFamily="18" charset="2"/>
              <a:buChar char=""/>
              <a:defRPr/>
            </a:pPr>
            <a:r>
              <a:rPr lang="zh-CN" altLang="en-US" sz="24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中圆体" pitchFamily="2" charset="-122"/>
                <a:ea typeface="中圆体" pitchFamily="2" charset="-122"/>
              </a:rPr>
              <a:t>中海</a:t>
            </a:r>
            <a:r>
              <a:rPr lang="zh-CN" altLang="en-US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中圆体" pitchFamily="2" charset="-122"/>
                <a:ea typeface="中圆体" pitchFamily="2" charset="-122"/>
              </a:rPr>
              <a:t>油集团渤海研究院</a:t>
            </a:r>
          </a:p>
          <a:p>
            <a:pPr marL="511175" lvl="1" indent="-231775">
              <a:lnSpc>
                <a:spcPct val="85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Wingdings 2" pitchFamily="18" charset="2"/>
              <a:buChar char=""/>
              <a:defRPr/>
            </a:pPr>
            <a:r>
              <a:rPr lang="zh-CN" altLang="en-US" sz="24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中圆体" pitchFamily="2" charset="-122"/>
                <a:ea typeface="中圆体" pitchFamily="2" charset="-122"/>
              </a:rPr>
              <a:t>大庆</a:t>
            </a:r>
            <a:r>
              <a:rPr lang="zh-CN" altLang="en-US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中圆体" pitchFamily="2" charset="-122"/>
                <a:ea typeface="中圆体" pitchFamily="2" charset="-122"/>
              </a:rPr>
              <a:t>油田公司开发研究院</a:t>
            </a:r>
          </a:p>
          <a:p>
            <a:pPr marL="511175" lvl="1" indent="-231775">
              <a:lnSpc>
                <a:spcPct val="85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Wingdings 2" pitchFamily="18" charset="2"/>
              <a:buChar char=""/>
              <a:defRPr/>
            </a:pPr>
            <a:r>
              <a:rPr lang="zh-CN" altLang="en-US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中圆体" pitchFamily="2" charset="-122"/>
                <a:ea typeface="中圆体" pitchFamily="2" charset="-122"/>
              </a:rPr>
              <a:t>大庆油田公司物探公司</a:t>
            </a:r>
          </a:p>
          <a:p>
            <a:pPr marL="511175" lvl="1" indent="-231775">
              <a:lnSpc>
                <a:spcPct val="85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Wingdings 2" pitchFamily="18" charset="2"/>
              <a:buChar char=""/>
              <a:defRPr/>
            </a:pPr>
            <a:r>
              <a:rPr lang="zh-CN" altLang="en-US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中圆体" pitchFamily="2" charset="-122"/>
                <a:ea typeface="中圆体" pitchFamily="2" charset="-122"/>
              </a:rPr>
              <a:t>辽河油田公司勘探院</a:t>
            </a:r>
          </a:p>
          <a:p>
            <a:pPr marL="511175" lvl="1" indent="-231775">
              <a:lnSpc>
                <a:spcPct val="85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Wingdings 2" pitchFamily="18" charset="2"/>
              <a:buChar char=""/>
              <a:defRPr/>
            </a:pPr>
            <a:r>
              <a:rPr lang="zh-CN" altLang="en-US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中圆体" pitchFamily="2" charset="-122"/>
                <a:ea typeface="中圆体" pitchFamily="2" charset="-122"/>
              </a:rPr>
              <a:t>吉林松原油田勘探院</a:t>
            </a:r>
            <a:endParaRPr lang="en-US" altLang="zh-CN" sz="2400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rgbClr val="FF0000"/>
              </a:solidFill>
              <a:latin typeface="中圆体" pitchFamily="2" charset="-122"/>
              <a:ea typeface="中圆体" pitchFamily="2" charset="-122"/>
            </a:endParaRPr>
          </a:p>
          <a:p>
            <a:pPr marL="511175" lvl="1" indent="-231775" algn="just">
              <a:lnSpc>
                <a:spcPct val="85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Wingdings 2" pitchFamily="18" charset="2"/>
              <a:buChar char=""/>
            </a:pPr>
            <a:r>
              <a:rPr lang="en-US" altLang="zh-CN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中圆体" pitchFamily="2" charset="-122"/>
                <a:ea typeface="中圆体" pitchFamily="2" charset="-122"/>
              </a:rPr>
              <a:t>……</a:t>
            </a:r>
            <a:endParaRPr lang="zh-CN" altLang="en-US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rgbClr val="FF0000"/>
              </a:solidFill>
              <a:latin typeface="中圆体" pitchFamily="2" charset="-122"/>
              <a:ea typeface="中圆体" pitchFamily="2" charset="-122"/>
            </a:endParaRPr>
          </a:p>
          <a:p>
            <a:pPr marL="511175" lvl="1" indent="-231775" algn="just">
              <a:lnSpc>
                <a:spcPct val="85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Wingdings 2" pitchFamily="18" charset="2"/>
              <a:buChar char=""/>
            </a:pPr>
            <a:endParaRPr lang="zh-CN" altLang="zh-CN" sz="1400" b="1" dirty="0" smtClean="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85000"/>
              </a:lnSpc>
              <a:spcBef>
                <a:spcPts val="700"/>
              </a:spcBef>
              <a:buClr>
                <a:schemeClr val="accent1"/>
              </a:buClr>
              <a:buSzPct val="80000"/>
              <a:buFont typeface="Wingdings 3" pitchFamily="18" charset="2"/>
              <a:buChar char=""/>
            </a:pPr>
            <a:endParaRPr lang="zh-CN" altLang="en-US" sz="16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1797" name="Rectangle 5"/>
          <p:cNvSpPr>
            <a:spLocks noChangeAspect="1" noChangeArrowheads="1"/>
          </p:cNvSpPr>
          <p:nvPr/>
        </p:nvSpPr>
        <p:spPr bwMode="auto">
          <a:xfrm>
            <a:off x="4466304" y="1206908"/>
            <a:ext cx="4191000" cy="49284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marL="511175" lvl="1" indent="-231775">
              <a:lnSpc>
                <a:spcPct val="85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Wingdings 2" pitchFamily="18" charset="2"/>
              <a:buChar char=""/>
              <a:defRPr/>
            </a:pPr>
            <a:r>
              <a:rPr lang="zh-CN" altLang="en-US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中圆体" pitchFamily="2" charset="-122"/>
                <a:ea typeface="中圆体" pitchFamily="2" charset="-122"/>
              </a:rPr>
              <a:t>中海油南方基地</a:t>
            </a:r>
          </a:p>
          <a:p>
            <a:pPr marL="511175" lvl="1" indent="-231775">
              <a:lnSpc>
                <a:spcPct val="85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Wingdings 2" pitchFamily="18" charset="2"/>
              <a:buChar char=""/>
              <a:defRPr/>
            </a:pPr>
            <a:r>
              <a:rPr lang="zh-CN" altLang="en-US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中圆体" pitchFamily="2" charset="-122"/>
                <a:ea typeface="中圆体" pitchFamily="2" charset="-122"/>
              </a:rPr>
              <a:t>中石化物探研究院</a:t>
            </a:r>
            <a:endParaRPr lang="en-US" altLang="zh-CN" sz="2400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rgbClr val="FF0000"/>
              </a:solidFill>
              <a:latin typeface="中圆体" pitchFamily="2" charset="-122"/>
              <a:ea typeface="中圆体" pitchFamily="2" charset="-122"/>
            </a:endParaRPr>
          </a:p>
          <a:p>
            <a:pPr marL="511175" lvl="1" indent="-231775">
              <a:lnSpc>
                <a:spcPct val="85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Wingdings 2" pitchFamily="18" charset="2"/>
              <a:buChar char=""/>
              <a:defRPr/>
            </a:pPr>
            <a:r>
              <a:rPr lang="zh-CN" altLang="en-US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中圆体" pitchFamily="2" charset="-122"/>
                <a:ea typeface="中圆体" pitchFamily="2" charset="-122"/>
              </a:rPr>
              <a:t>中科院数学所</a:t>
            </a:r>
            <a:endParaRPr lang="en-US" altLang="zh-CN" sz="2400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rgbClr val="FF0000"/>
              </a:solidFill>
              <a:latin typeface="中圆体" pitchFamily="2" charset="-122"/>
              <a:ea typeface="中圆体" pitchFamily="2" charset="-122"/>
            </a:endParaRPr>
          </a:p>
          <a:p>
            <a:pPr marL="511175" lvl="1" indent="-231775">
              <a:lnSpc>
                <a:spcPct val="85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Wingdings 2" pitchFamily="18" charset="2"/>
              <a:buChar char=""/>
              <a:defRPr/>
            </a:pPr>
            <a:r>
              <a:rPr lang="zh-CN" altLang="en-US" sz="24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中圆体" pitchFamily="2" charset="-122"/>
                <a:ea typeface="中圆体" pitchFamily="2" charset="-122"/>
              </a:rPr>
              <a:t>中</a:t>
            </a:r>
            <a:r>
              <a:rPr lang="zh-CN" altLang="en-US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中圆体" pitchFamily="2" charset="-122"/>
                <a:ea typeface="中圆体" pitchFamily="2" charset="-122"/>
              </a:rPr>
              <a:t>石化胜利油田物探院</a:t>
            </a:r>
            <a:endParaRPr lang="en-US" altLang="zh-CN" sz="2400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rgbClr val="FF0000"/>
              </a:solidFill>
              <a:latin typeface="中圆体" pitchFamily="2" charset="-122"/>
              <a:ea typeface="中圆体" pitchFamily="2" charset="-122"/>
            </a:endParaRPr>
          </a:p>
          <a:p>
            <a:pPr marL="511175" lvl="1" indent="-231775">
              <a:lnSpc>
                <a:spcPct val="85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Wingdings 2" pitchFamily="18" charset="2"/>
              <a:buChar char=""/>
              <a:defRPr/>
            </a:pPr>
            <a:r>
              <a:rPr lang="zh-CN" altLang="en-US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中圆体" pitchFamily="2" charset="-122"/>
                <a:ea typeface="中圆体" pitchFamily="2" charset="-122"/>
              </a:rPr>
              <a:t>清华大学高性能集群</a:t>
            </a:r>
            <a:endParaRPr lang="en-US" altLang="zh-CN" sz="2400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rgbClr val="FF0000"/>
              </a:solidFill>
              <a:latin typeface="中圆体" pitchFamily="2" charset="-122"/>
              <a:ea typeface="中圆体" pitchFamily="2" charset="-122"/>
            </a:endParaRPr>
          </a:p>
          <a:p>
            <a:pPr marL="511175" lvl="1" indent="-231775">
              <a:lnSpc>
                <a:spcPct val="85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Wingdings 2" pitchFamily="18" charset="2"/>
              <a:buChar char=""/>
              <a:defRPr/>
            </a:pPr>
            <a:r>
              <a:rPr lang="zh-CN" altLang="en-US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中圆体" pitchFamily="2" charset="-122"/>
                <a:ea typeface="中圆体" pitchFamily="2" charset="-122"/>
              </a:rPr>
              <a:t>大连理工大学高性能集群</a:t>
            </a:r>
            <a:endParaRPr lang="en-US" altLang="zh-CN" sz="2400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rgbClr val="FF0000"/>
              </a:solidFill>
              <a:latin typeface="中圆体" pitchFamily="2" charset="-122"/>
              <a:ea typeface="中圆体" pitchFamily="2" charset="-122"/>
            </a:endParaRPr>
          </a:p>
          <a:p>
            <a:pPr marL="511175" lvl="1" indent="-231775">
              <a:lnSpc>
                <a:spcPct val="85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Wingdings 2" pitchFamily="18" charset="2"/>
              <a:buChar char=""/>
              <a:defRPr/>
            </a:pPr>
            <a:r>
              <a:rPr lang="zh-CN" altLang="en-US" sz="24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中圆体" pitchFamily="2" charset="-122"/>
                <a:ea typeface="中圆体" pitchFamily="2" charset="-122"/>
              </a:rPr>
              <a:t>中石油华北油田</a:t>
            </a:r>
            <a:endParaRPr lang="en-US" altLang="zh-CN" sz="24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rgbClr val="FF0000"/>
              </a:solidFill>
              <a:latin typeface="中圆体" pitchFamily="2" charset="-122"/>
              <a:ea typeface="中圆体" pitchFamily="2" charset="-122"/>
            </a:endParaRPr>
          </a:p>
          <a:p>
            <a:pPr marL="511175" lvl="1" indent="-231775">
              <a:lnSpc>
                <a:spcPct val="85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Wingdings 2" pitchFamily="18" charset="2"/>
              <a:buChar char=""/>
              <a:defRPr/>
            </a:pPr>
            <a:r>
              <a:rPr lang="zh-CN" altLang="en-US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中圆体" pitchFamily="2" charset="-122"/>
                <a:ea typeface="中圆体" pitchFamily="2" charset="-122"/>
              </a:rPr>
              <a:t>中</a:t>
            </a:r>
            <a:r>
              <a:rPr lang="zh-CN" altLang="en-US" sz="24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中圆体" pitchFamily="2" charset="-122"/>
                <a:ea typeface="中圆体" pitchFamily="2" charset="-122"/>
              </a:rPr>
              <a:t>石化</a:t>
            </a:r>
            <a:r>
              <a:rPr lang="zh-CN" altLang="en-US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中圆体" pitchFamily="2" charset="-122"/>
                <a:ea typeface="中圆体" pitchFamily="2" charset="-122"/>
              </a:rPr>
              <a:t>华东局</a:t>
            </a:r>
            <a:endParaRPr lang="en-US" altLang="zh-CN" sz="2400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rgbClr val="FF0000"/>
              </a:solidFill>
              <a:latin typeface="中圆体" pitchFamily="2" charset="-122"/>
              <a:ea typeface="中圆体" pitchFamily="2" charset="-122"/>
            </a:endParaRPr>
          </a:p>
          <a:p>
            <a:pPr marL="511175" lvl="1" indent="-231775">
              <a:lnSpc>
                <a:spcPct val="85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Wingdings 2" pitchFamily="18" charset="2"/>
              <a:buChar char=""/>
              <a:defRPr/>
            </a:pPr>
            <a:r>
              <a:rPr lang="zh-CN" altLang="en-US" sz="24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中圆体" pitchFamily="2" charset="-122"/>
                <a:ea typeface="中圆体" pitchFamily="2" charset="-122"/>
              </a:rPr>
              <a:t>中海油集团北京研究院</a:t>
            </a:r>
            <a:endParaRPr lang="en-US" altLang="zh-CN" sz="2400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rgbClr val="FF0000"/>
              </a:solidFill>
              <a:latin typeface="中圆体" pitchFamily="2" charset="-122"/>
              <a:ea typeface="中圆体" pitchFamily="2" charset="-122"/>
            </a:endParaRPr>
          </a:p>
          <a:p>
            <a:pPr marL="511175" lvl="1" indent="-231775">
              <a:lnSpc>
                <a:spcPct val="85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Wingdings 2" pitchFamily="18" charset="2"/>
              <a:buChar char=""/>
              <a:defRPr/>
            </a:pPr>
            <a:r>
              <a:rPr lang="en-US" altLang="zh-CN" sz="240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中圆体" pitchFamily="2" charset="-122"/>
                <a:ea typeface="中圆体" pitchFamily="2" charset="-122"/>
              </a:rPr>
              <a:t>……</a:t>
            </a:r>
          </a:p>
          <a:p>
            <a:pPr marL="511175" lvl="1" indent="-231775">
              <a:lnSpc>
                <a:spcPct val="85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Wingdings 2" pitchFamily="18" charset="2"/>
              <a:buChar char=""/>
            </a:pPr>
            <a:endParaRPr lang="zh-CN" altLang="en-US" b="1" dirty="0" smtClean="0">
              <a:latin typeface="微软雅黑" pitchFamily="34" charset="-122"/>
              <a:ea typeface="微软雅黑" pitchFamily="34" charset="-122"/>
            </a:endParaRPr>
          </a:p>
          <a:p>
            <a:pPr marL="511175" lvl="1" indent="-231775">
              <a:lnSpc>
                <a:spcPct val="85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Wingdings 2" pitchFamily="18" charset="2"/>
              <a:buChar char=""/>
            </a:pPr>
            <a:endParaRPr lang="zh-CN" altLang="en-US" b="1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304800" y="56272"/>
            <a:ext cx="5707359" cy="564214"/>
          </a:xfrm>
        </p:spPr>
        <p:txBody>
          <a:bodyPr>
            <a:noAutofit/>
          </a:bodyPr>
          <a:lstStyle/>
          <a:p>
            <a:pPr algn="l"/>
            <a:r>
              <a:rPr lang="zh-CN" altLang="en-US" sz="2400" dirty="0" smtClean="0">
                <a:solidFill>
                  <a:schemeClr val="bg1"/>
                </a:solidFill>
              </a:rPr>
              <a:t>极进网络在高性能计算产品使用情况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82285540"/>
              </p:ext>
            </p:extLst>
          </p:nvPr>
        </p:nvGraphicFramePr>
        <p:xfrm>
          <a:off x="0" y="825500"/>
          <a:ext cx="3581400" cy="5662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图示 9"/>
          <p:cNvGraphicFramePr/>
          <p:nvPr/>
        </p:nvGraphicFramePr>
        <p:xfrm>
          <a:off x="4248795" y="825190"/>
          <a:ext cx="4666605" cy="5662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12160" y="188640"/>
            <a:ext cx="720080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AMD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20272" y="188640"/>
            <a:ext cx="100811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Intel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9506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HPC </a:t>
            </a:r>
            <a:r>
              <a:rPr kumimoji="1" lang="zh-CN" altLang="en-US" dirty="0" smtClean="0"/>
              <a:t>典型网络架构</a:t>
            </a:r>
            <a:endParaRPr kumimoji="1" lang="zh-CN" altLang="en-US" dirty="0"/>
          </a:p>
        </p:txBody>
      </p:sp>
      <p:grpSp>
        <p:nvGrpSpPr>
          <p:cNvPr id="5" name="组 4"/>
          <p:cNvGrpSpPr/>
          <p:nvPr/>
        </p:nvGrpSpPr>
        <p:grpSpPr>
          <a:xfrm>
            <a:off x="716267" y="916324"/>
            <a:ext cx="7743325" cy="5713808"/>
            <a:chOff x="933131" y="536743"/>
            <a:chExt cx="7743325" cy="5713808"/>
          </a:xfrm>
        </p:grpSpPr>
        <p:grpSp>
          <p:nvGrpSpPr>
            <p:cNvPr id="6" name="组合 104"/>
            <p:cNvGrpSpPr/>
            <p:nvPr/>
          </p:nvGrpSpPr>
          <p:grpSpPr>
            <a:xfrm rot="21101814">
              <a:off x="1336284" y="3047128"/>
              <a:ext cx="3312246" cy="403310"/>
              <a:chOff x="4788024" y="1822344"/>
              <a:chExt cx="1152128" cy="837048"/>
            </a:xfrm>
          </p:grpSpPr>
          <p:cxnSp>
            <p:nvCxnSpPr>
              <p:cNvPr id="94" name="直接连接符 105"/>
              <p:cNvCxnSpPr/>
              <p:nvPr/>
            </p:nvCxnSpPr>
            <p:spPr>
              <a:xfrm flipV="1">
                <a:off x="4788024" y="1822344"/>
                <a:ext cx="1080120" cy="814568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直接连接符 106"/>
              <p:cNvCxnSpPr/>
              <p:nvPr/>
            </p:nvCxnSpPr>
            <p:spPr>
              <a:xfrm flipV="1">
                <a:off x="4860032" y="1844824"/>
                <a:ext cx="1080120" cy="814568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组合 97"/>
            <p:cNvGrpSpPr/>
            <p:nvPr/>
          </p:nvGrpSpPr>
          <p:grpSpPr>
            <a:xfrm rot="6231197">
              <a:off x="3344286" y="2751075"/>
              <a:ext cx="1159490" cy="937217"/>
              <a:chOff x="2897702" y="1196752"/>
              <a:chExt cx="1170242" cy="1512168"/>
            </a:xfrm>
          </p:grpSpPr>
          <p:cxnSp>
            <p:nvCxnSpPr>
              <p:cNvPr id="89" name="直接连接符 98"/>
              <p:cNvCxnSpPr/>
              <p:nvPr/>
            </p:nvCxnSpPr>
            <p:spPr>
              <a:xfrm>
                <a:off x="2992885" y="1372650"/>
                <a:ext cx="1075059" cy="1192254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接连接符 99"/>
              <p:cNvCxnSpPr/>
              <p:nvPr/>
            </p:nvCxnSpPr>
            <p:spPr>
              <a:xfrm>
                <a:off x="2897702" y="1196752"/>
                <a:ext cx="1138290" cy="1251184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接连接符 100"/>
              <p:cNvCxnSpPr/>
              <p:nvPr/>
            </p:nvCxnSpPr>
            <p:spPr>
              <a:xfrm>
                <a:off x="2992632" y="1444658"/>
                <a:ext cx="1075059" cy="1192254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直接连接符 101"/>
              <p:cNvCxnSpPr/>
              <p:nvPr/>
            </p:nvCxnSpPr>
            <p:spPr>
              <a:xfrm>
                <a:off x="2992885" y="1516666"/>
                <a:ext cx="1075059" cy="1192254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椭圆 92"/>
              <p:cNvSpPr/>
              <p:nvPr/>
            </p:nvSpPr>
            <p:spPr>
              <a:xfrm>
                <a:off x="3392343" y="1682030"/>
                <a:ext cx="72008" cy="411985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组合 85"/>
            <p:cNvGrpSpPr/>
            <p:nvPr/>
          </p:nvGrpSpPr>
          <p:grpSpPr>
            <a:xfrm rot="3427030">
              <a:off x="3498363" y="2621167"/>
              <a:ext cx="1923774" cy="1397862"/>
              <a:chOff x="2897702" y="1196752"/>
              <a:chExt cx="1170242" cy="1512168"/>
            </a:xfrm>
          </p:grpSpPr>
          <p:cxnSp>
            <p:nvCxnSpPr>
              <p:cNvPr id="84" name="直接连接符 86"/>
              <p:cNvCxnSpPr/>
              <p:nvPr/>
            </p:nvCxnSpPr>
            <p:spPr>
              <a:xfrm>
                <a:off x="2992885" y="1372650"/>
                <a:ext cx="1075059" cy="1192254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接连接符 87"/>
              <p:cNvCxnSpPr/>
              <p:nvPr/>
            </p:nvCxnSpPr>
            <p:spPr>
              <a:xfrm>
                <a:off x="2897702" y="1196752"/>
                <a:ext cx="1138290" cy="1251184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接连接符 88"/>
              <p:cNvCxnSpPr/>
              <p:nvPr/>
            </p:nvCxnSpPr>
            <p:spPr>
              <a:xfrm>
                <a:off x="2992632" y="1444658"/>
                <a:ext cx="1075059" cy="1192254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接连接符 89"/>
              <p:cNvCxnSpPr/>
              <p:nvPr/>
            </p:nvCxnSpPr>
            <p:spPr>
              <a:xfrm>
                <a:off x="2992885" y="1516666"/>
                <a:ext cx="1075059" cy="1192254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椭圆 87"/>
              <p:cNvSpPr/>
              <p:nvPr/>
            </p:nvSpPr>
            <p:spPr>
              <a:xfrm>
                <a:off x="3392343" y="1682030"/>
                <a:ext cx="72008" cy="411985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" name="组合 79"/>
            <p:cNvGrpSpPr/>
            <p:nvPr/>
          </p:nvGrpSpPr>
          <p:grpSpPr>
            <a:xfrm>
              <a:off x="4524970" y="2593107"/>
              <a:ext cx="1170242" cy="1512168"/>
              <a:chOff x="2897702" y="1196752"/>
              <a:chExt cx="1170242" cy="1512168"/>
            </a:xfrm>
          </p:grpSpPr>
          <p:cxnSp>
            <p:nvCxnSpPr>
              <p:cNvPr id="79" name="直接连接符 80"/>
              <p:cNvCxnSpPr/>
              <p:nvPr/>
            </p:nvCxnSpPr>
            <p:spPr>
              <a:xfrm>
                <a:off x="2992885" y="1372650"/>
                <a:ext cx="1075059" cy="1192254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81"/>
              <p:cNvCxnSpPr/>
              <p:nvPr/>
            </p:nvCxnSpPr>
            <p:spPr>
              <a:xfrm>
                <a:off x="2897702" y="1196752"/>
                <a:ext cx="1138290" cy="1251184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接连接符 82"/>
              <p:cNvCxnSpPr/>
              <p:nvPr/>
            </p:nvCxnSpPr>
            <p:spPr>
              <a:xfrm>
                <a:off x="2992632" y="1444658"/>
                <a:ext cx="1075059" cy="1192254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3"/>
              <p:cNvCxnSpPr/>
              <p:nvPr/>
            </p:nvCxnSpPr>
            <p:spPr>
              <a:xfrm>
                <a:off x="2992885" y="1516666"/>
                <a:ext cx="1075059" cy="1192254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椭圆 82"/>
              <p:cNvSpPr/>
              <p:nvPr/>
            </p:nvSpPr>
            <p:spPr>
              <a:xfrm>
                <a:off x="3392343" y="1682030"/>
                <a:ext cx="72008" cy="411985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0" name="Picture 2" descr="C:\Users\Ming\AppData\Roaming\Tencent\Users\648050866\QQ\WinTemp\RichOle\R@6(@HG`VN6{1ZM}3WGBELN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180556" y="3520947"/>
              <a:ext cx="555710" cy="1368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C:\Users\Ming\AppData\Roaming\Tencent\Users\648050866\QQ\WinTemp\RichOle\R@6(@HG`VN6{1ZM}3WGBELN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283243" y="3501008"/>
              <a:ext cx="555710" cy="1368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C:\Users\Ming\AppData\Roaming\Tencent\Users\648050866\QQ\WinTemp\RichOle\R@6(@HG`VN6{1ZM}3WGBELN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727533" y="3520947"/>
              <a:ext cx="555710" cy="1368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C:\Users\Ming\AppData\Roaming\Tencent\Users\648050866\QQ\WinTemp\RichOle\R@6(@HG`VN6{1ZM}3WGBELN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838953" y="3501008"/>
              <a:ext cx="555710" cy="1368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4494" y="3965839"/>
              <a:ext cx="539835" cy="14279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3622" y="3965838"/>
              <a:ext cx="539835" cy="14279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5" descr="Summit X460s_48PTopdown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95936" y="5950469"/>
              <a:ext cx="992687" cy="214835"/>
            </a:xfrm>
            <a:prstGeom prst="rect">
              <a:avLst/>
            </a:prstGeom>
          </p:spPr>
        </p:pic>
        <p:pic>
          <p:nvPicPr>
            <p:cNvPr id="17" name="Picture 5" descr="Summit X460s_48PTopdown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95936" y="5797561"/>
              <a:ext cx="992687" cy="214835"/>
            </a:xfrm>
            <a:prstGeom prst="rect">
              <a:avLst/>
            </a:prstGeom>
          </p:spPr>
        </p:pic>
        <p:pic>
          <p:nvPicPr>
            <p:cNvPr id="18" name="Picture 3" descr="C:\Users\Ming\AppData\Roaming\Tencent\Users\648050866\QQ\WinTemp\RichOle\KSB_X68{E6SDCL76Z]M54V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1848" y="689738"/>
              <a:ext cx="681037" cy="1381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3" descr="SwitchATMFastGBEther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868144" y="1490255"/>
              <a:ext cx="458780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428324" y="1196752"/>
              <a:ext cx="504056" cy="378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857863" y="1196752"/>
              <a:ext cx="504056" cy="378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289911" y="1194461"/>
              <a:ext cx="504056" cy="378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533165" y="818690"/>
              <a:ext cx="504056" cy="378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962704" y="818690"/>
              <a:ext cx="504056" cy="378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394752" y="816399"/>
              <a:ext cx="504056" cy="378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288300" y="1556792"/>
              <a:ext cx="504056" cy="378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717839" y="1556792"/>
              <a:ext cx="504056" cy="378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149887" y="1554501"/>
              <a:ext cx="504056" cy="378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812360" y="816399"/>
              <a:ext cx="504056" cy="378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668344" y="1191269"/>
              <a:ext cx="504056" cy="378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524328" y="1556792"/>
              <a:ext cx="504056" cy="378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2" name="圆角矩形 31"/>
            <p:cNvSpPr/>
            <p:nvPr/>
          </p:nvSpPr>
          <p:spPr>
            <a:xfrm>
              <a:off x="2184314" y="536743"/>
              <a:ext cx="936104" cy="1932560"/>
            </a:xfrm>
            <a:prstGeom prst="roundRect">
              <a:avLst/>
            </a:prstGeom>
            <a:noFill/>
            <a:ln w="15875"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TextBox 7"/>
            <p:cNvSpPr txBox="1"/>
            <p:nvPr/>
          </p:nvSpPr>
          <p:spPr>
            <a:xfrm>
              <a:off x="2172570" y="2065094"/>
              <a:ext cx="122065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 smtClean="0"/>
                <a:t>IP</a:t>
              </a:r>
              <a:r>
                <a:rPr lang="en-US" altLang="zh-CN" sz="1100" dirty="0"/>
                <a:t> </a:t>
              </a:r>
              <a:r>
                <a:rPr lang="en-US" altLang="zh-CN" sz="1100" dirty="0" smtClean="0"/>
                <a:t>SAN </a:t>
              </a:r>
              <a:r>
                <a:rPr lang="en-US" altLang="zh-CN" sz="1100" dirty="0" err="1" smtClean="0"/>
                <a:t>Stroage</a:t>
              </a:r>
              <a:endParaRPr lang="zh-CN" altLang="en-US" sz="1100" dirty="0"/>
            </a:p>
          </p:txBody>
        </p:sp>
        <p:sp>
          <p:nvSpPr>
            <p:cNvPr id="34" name="圆角矩形 33"/>
            <p:cNvSpPr/>
            <p:nvPr/>
          </p:nvSpPr>
          <p:spPr>
            <a:xfrm>
              <a:off x="2517307" y="3059273"/>
              <a:ext cx="1334613" cy="2577301"/>
            </a:xfrm>
            <a:prstGeom prst="roundRect">
              <a:avLst/>
            </a:prstGeom>
            <a:noFill/>
            <a:ln w="15875"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TextBox 45"/>
            <p:cNvSpPr txBox="1"/>
            <p:nvPr/>
          </p:nvSpPr>
          <p:spPr>
            <a:xfrm>
              <a:off x="2517307" y="5301830"/>
              <a:ext cx="133461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 smtClean="0"/>
                <a:t>GPU</a:t>
              </a:r>
              <a:r>
                <a:rPr lang="en-US" altLang="zh-CN" sz="1100" dirty="0"/>
                <a:t> </a:t>
              </a:r>
              <a:r>
                <a:rPr lang="en-US" altLang="zh-CN" sz="1100" dirty="0" smtClean="0"/>
                <a:t>Computing</a:t>
              </a:r>
              <a:endParaRPr lang="zh-CN" altLang="en-US" sz="1100" dirty="0"/>
            </a:p>
          </p:txBody>
        </p:sp>
        <p:sp>
          <p:nvSpPr>
            <p:cNvPr id="36" name="圆角矩形 35"/>
            <p:cNvSpPr/>
            <p:nvPr/>
          </p:nvSpPr>
          <p:spPr>
            <a:xfrm>
              <a:off x="5068959" y="3399410"/>
              <a:ext cx="2455369" cy="1932560"/>
            </a:xfrm>
            <a:prstGeom prst="roundRect">
              <a:avLst/>
            </a:prstGeom>
            <a:noFill/>
            <a:ln w="15875"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TextBox 48"/>
            <p:cNvSpPr txBox="1"/>
            <p:nvPr/>
          </p:nvSpPr>
          <p:spPr>
            <a:xfrm>
              <a:off x="5565563" y="4975990"/>
              <a:ext cx="133461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 smtClean="0"/>
                <a:t>CPU Computing</a:t>
              </a:r>
              <a:endParaRPr lang="zh-CN" altLang="en-US" sz="1100" dirty="0"/>
            </a:p>
          </p:txBody>
        </p:sp>
        <p:pic>
          <p:nvPicPr>
            <p:cNvPr id="38" name="Picture 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4804" y="3522066"/>
              <a:ext cx="623220" cy="14455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9" name="圆角矩形 38"/>
            <p:cNvSpPr/>
            <p:nvPr/>
          </p:nvSpPr>
          <p:spPr>
            <a:xfrm>
              <a:off x="4008362" y="3381639"/>
              <a:ext cx="936104" cy="1932560"/>
            </a:xfrm>
            <a:prstGeom prst="roundRect">
              <a:avLst/>
            </a:prstGeom>
            <a:noFill/>
            <a:ln w="15875"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TextBox 51"/>
            <p:cNvSpPr txBox="1"/>
            <p:nvPr/>
          </p:nvSpPr>
          <p:spPr>
            <a:xfrm>
              <a:off x="3943451" y="4952873"/>
              <a:ext cx="106059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 smtClean="0"/>
                <a:t>CPU Computing</a:t>
              </a:r>
              <a:endParaRPr lang="zh-CN" altLang="en-US" sz="1100" dirty="0"/>
            </a:p>
          </p:txBody>
        </p:sp>
        <p:sp>
          <p:nvSpPr>
            <p:cNvPr id="41" name="圆角矩形 40"/>
            <p:cNvSpPr/>
            <p:nvPr/>
          </p:nvSpPr>
          <p:spPr>
            <a:xfrm>
              <a:off x="7596336" y="3381639"/>
              <a:ext cx="936104" cy="1932560"/>
            </a:xfrm>
            <a:prstGeom prst="roundRect">
              <a:avLst/>
            </a:prstGeom>
            <a:noFill/>
            <a:ln w="15875"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TextBox 53"/>
            <p:cNvSpPr txBox="1"/>
            <p:nvPr/>
          </p:nvSpPr>
          <p:spPr>
            <a:xfrm>
              <a:off x="7596336" y="4845060"/>
              <a:ext cx="93610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00" dirty="0" smtClean="0"/>
                <a:t>管理与控制节点</a:t>
              </a:r>
              <a:endParaRPr lang="zh-CN" altLang="en-US" sz="1100" dirty="0"/>
            </a:p>
          </p:txBody>
        </p:sp>
        <p:pic>
          <p:nvPicPr>
            <p:cNvPr id="43" name="Picture 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187624" y="3501008"/>
              <a:ext cx="836753" cy="11314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4" name="TextBox 56"/>
            <p:cNvSpPr txBox="1"/>
            <p:nvPr/>
          </p:nvSpPr>
          <p:spPr>
            <a:xfrm>
              <a:off x="933131" y="4929698"/>
              <a:ext cx="133461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00" dirty="0" err="1" smtClean="0"/>
                <a:t>DataBase</a:t>
              </a:r>
              <a:r>
                <a:rPr lang="en-US" altLang="zh-CN" sz="1100" dirty="0" smtClean="0"/>
                <a:t> Server</a:t>
              </a:r>
              <a:endParaRPr lang="zh-CN" altLang="en-US" sz="1100" dirty="0"/>
            </a:p>
          </p:txBody>
        </p:sp>
        <p:sp>
          <p:nvSpPr>
            <p:cNvPr id="45" name="圆角矩形 44"/>
            <p:cNvSpPr/>
            <p:nvPr/>
          </p:nvSpPr>
          <p:spPr>
            <a:xfrm>
              <a:off x="5565563" y="618088"/>
              <a:ext cx="2902958" cy="1647507"/>
            </a:xfrm>
            <a:prstGeom prst="roundRect">
              <a:avLst/>
            </a:prstGeom>
            <a:solidFill>
              <a:schemeClr val="accent1">
                <a:alpha val="5000"/>
              </a:schemeClr>
            </a:solidFill>
            <a:ln w="15875"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圆角矩形 45"/>
            <p:cNvSpPr/>
            <p:nvPr/>
          </p:nvSpPr>
          <p:spPr>
            <a:xfrm>
              <a:off x="1115616" y="3381639"/>
              <a:ext cx="936104" cy="1932560"/>
            </a:xfrm>
            <a:prstGeom prst="roundRect">
              <a:avLst/>
            </a:prstGeom>
            <a:noFill/>
            <a:ln w="15875"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7" name="组合 66"/>
            <p:cNvGrpSpPr/>
            <p:nvPr/>
          </p:nvGrpSpPr>
          <p:grpSpPr>
            <a:xfrm>
              <a:off x="2897702" y="1196752"/>
              <a:ext cx="1170242" cy="1512168"/>
              <a:chOff x="2897702" y="1196752"/>
              <a:chExt cx="1170242" cy="1512168"/>
            </a:xfrm>
          </p:grpSpPr>
          <p:cxnSp>
            <p:nvCxnSpPr>
              <p:cNvPr id="74" name="直接连接符 41"/>
              <p:cNvCxnSpPr/>
              <p:nvPr/>
            </p:nvCxnSpPr>
            <p:spPr>
              <a:xfrm>
                <a:off x="2992885" y="1372650"/>
                <a:ext cx="1075059" cy="1192254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62"/>
              <p:cNvCxnSpPr/>
              <p:nvPr/>
            </p:nvCxnSpPr>
            <p:spPr>
              <a:xfrm>
                <a:off x="2897702" y="1196752"/>
                <a:ext cx="1138290" cy="1251184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接连接符 67"/>
              <p:cNvCxnSpPr/>
              <p:nvPr/>
            </p:nvCxnSpPr>
            <p:spPr>
              <a:xfrm>
                <a:off x="2992632" y="1444658"/>
                <a:ext cx="1075059" cy="1192254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接连接符 68"/>
              <p:cNvCxnSpPr/>
              <p:nvPr/>
            </p:nvCxnSpPr>
            <p:spPr>
              <a:xfrm>
                <a:off x="2992885" y="1516666"/>
                <a:ext cx="1075059" cy="1192254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椭圆 77"/>
              <p:cNvSpPr/>
              <p:nvPr/>
            </p:nvSpPr>
            <p:spPr>
              <a:xfrm>
                <a:off x="3392343" y="1682030"/>
                <a:ext cx="72008" cy="411985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8" name="TextBox 70"/>
            <p:cNvSpPr txBox="1"/>
            <p:nvPr/>
          </p:nvSpPr>
          <p:spPr>
            <a:xfrm>
              <a:off x="2924291" y="1143587"/>
              <a:ext cx="9361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dirty="0" smtClean="0"/>
                <a:t>5*10G</a:t>
              </a:r>
              <a:endParaRPr lang="zh-CN" altLang="en-US" sz="1050" dirty="0"/>
            </a:p>
          </p:txBody>
        </p:sp>
        <p:sp>
          <p:nvSpPr>
            <p:cNvPr id="49" name="TextBox 71"/>
            <p:cNvSpPr txBox="1"/>
            <p:nvPr/>
          </p:nvSpPr>
          <p:spPr>
            <a:xfrm>
              <a:off x="5287005" y="3383414"/>
              <a:ext cx="9361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dirty="0" smtClean="0"/>
                <a:t>34*10G</a:t>
              </a:r>
              <a:endParaRPr lang="zh-CN" altLang="en-US" sz="1050" dirty="0"/>
            </a:p>
          </p:txBody>
        </p:sp>
        <p:grpSp>
          <p:nvGrpSpPr>
            <p:cNvPr id="50" name="组合 69"/>
            <p:cNvGrpSpPr/>
            <p:nvPr/>
          </p:nvGrpSpPr>
          <p:grpSpPr>
            <a:xfrm>
              <a:off x="4788024" y="1822344"/>
              <a:ext cx="1152128" cy="837048"/>
              <a:chOff x="4788024" y="1822344"/>
              <a:chExt cx="1152128" cy="837048"/>
            </a:xfrm>
          </p:grpSpPr>
          <p:cxnSp>
            <p:nvCxnSpPr>
              <p:cNvPr id="72" name="直接连接符 72"/>
              <p:cNvCxnSpPr/>
              <p:nvPr/>
            </p:nvCxnSpPr>
            <p:spPr>
              <a:xfrm flipV="1">
                <a:off x="4788024" y="1822344"/>
                <a:ext cx="1080120" cy="814568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5"/>
              <p:cNvCxnSpPr/>
              <p:nvPr/>
            </p:nvCxnSpPr>
            <p:spPr>
              <a:xfrm flipV="1">
                <a:off x="4860032" y="1844824"/>
                <a:ext cx="1080120" cy="814568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TextBox 76"/>
            <p:cNvSpPr txBox="1"/>
            <p:nvPr/>
          </p:nvSpPr>
          <p:spPr>
            <a:xfrm>
              <a:off x="6758553" y="1932563"/>
              <a:ext cx="93610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 smtClean="0"/>
                <a:t>Work Station</a:t>
              </a:r>
              <a:endParaRPr lang="zh-CN" altLang="en-US" sz="1100" dirty="0"/>
            </a:p>
          </p:txBody>
        </p:sp>
        <p:sp>
          <p:nvSpPr>
            <p:cNvPr id="52" name="TextBox 77"/>
            <p:cNvSpPr txBox="1"/>
            <p:nvPr/>
          </p:nvSpPr>
          <p:spPr>
            <a:xfrm>
              <a:off x="3210552" y="2498924"/>
              <a:ext cx="93610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 smtClean="0"/>
                <a:t>HPC Core Switches</a:t>
              </a:r>
            </a:p>
          </p:txBody>
        </p:sp>
        <p:cxnSp>
          <p:nvCxnSpPr>
            <p:cNvPr id="53" name="直接连接符 74"/>
            <p:cNvCxnSpPr/>
            <p:nvPr/>
          </p:nvCxnSpPr>
          <p:spPr>
            <a:xfrm>
              <a:off x="4799322" y="2835471"/>
              <a:ext cx="3447223" cy="9535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109"/>
            <p:cNvCxnSpPr/>
            <p:nvPr/>
          </p:nvCxnSpPr>
          <p:spPr>
            <a:xfrm>
              <a:off x="4760171" y="2852355"/>
              <a:ext cx="3193058" cy="8832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5" name="Picture 5" descr="C:\Users\Ming\AppData\Roaming\Tencent\Users\648050866\QQ\WinTemp\RichOle\Q_R0@X]UC0VZTQCBP]2(6]5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9189" y="1700555"/>
              <a:ext cx="940843" cy="1332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8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2" y="4641558"/>
              <a:ext cx="504056" cy="181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4AD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" name="Picture 8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2" y="4460370"/>
              <a:ext cx="504056" cy="181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4AD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" name="Picture 8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2" y="4279182"/>
              <a:ext cx="504056" cy="181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4AD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9" name="Picture 8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2" y="4097994"/>
              <a:ext cx="504056" cy="181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4AD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" name="Picture 8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2" y="3916806"/>
              <a:ext cx="504056" cy="181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4AD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" name="Picture 8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0352" y="3735618"/>
              <a:ext cx="504056" cy="181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4AD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2" name="TextBox 113"/>
            <p:cNvSpPr txBox="1"/>
            <p:nvPr/>
          </p:nvSpPr>
          <p:spPr>
            <a:xfrm>
              <a:off x="7740352" y="3383414"/>
              <a:ext cx="9361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dirty="0" smtClean="0"/>
                <a:t>17*10G</a:t>
              </a:r>
              <a:endParaRPr lang="zh-CN" altLang="en-US" sz="1050" dirty="0"/>
            </a:p>
          </p:txBody>
        </p:sp>
        <p:sp>
          <p:nvSpPr>
            <p:cNvPr id="63" name="TextBox 114"/>
            <p:cNvSpPr txBox="1"/>
            <p:nvPr/>
          </p:nvSpPr>
          <p:spPr>
            <a:xfrm>
              <a:off x="1187624" y="3383414"/>
              <a:ext cx="9361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dirty="0"/>
                <a:t>4</a:t>
              </a:r>
              <a:r>
                <a:rPr lang="en-US" altLang="zh-CN" sz="1050" dirty="0" smtClean="0"/>
                <a:t>*10G</a:t>
              </a:r>
              <a:endParaRPr lang="zh-CN" altLang="en-US" sz="1050" dirty="0"/>
            </a:p>
          </p:txBody>
        </p:sp>
        <p:sp>
          <p:nvSpPr>
            <p:cNvPr id="64" name="TextBox 115"/>
            <p:cNvSpPr txBox="1"/>
            <p:nvPr/>
          </p:nvSpPr>
          <p:spPr>
            <a:xfrm>
              <a:off x="3307681" y="3072888"/>
              <a:ext cx="136815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dirty="0"/>
                <a:t>8</a:t>
              </a:r>
              <a:r>
                <a:rPr lang="en-US" altLang="zh-CN" sz="1050" dirty="0" smtClean="0"/>
                <a:t>*10G</a:t>
              </a:r>
              <a:endParaRPr lang="zh-CN" altLang="en-US" sz="1050" dirty="0"/>
            </a:p>
          </p:txBody>
        </p:sp>
        <p:sp>
          <p:nvSpPr>
            <p:cNvPr id="65" name="TextBox 116"/>
            <p:cNvSpPr txBox="1"/>
            <p:nvPr/>
          </p:nvSpPr>
          <p:spPr>
            <a:xfrm>
              <a:off x="4499992" y="3356992"/>
              <a:ext cx="93610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dirty="0" smtClean="0"/>
                <a:t>56*10G</a:t>
              </a:r>
              <a:endParaRPr lang="zh-CN" altLang="en-US" sz="1050" dirty="0"/>
            </a:p>
          </p:txBody>
        </p:sp>
        <p:cxnSp>
          <p:nvCxnSpPr>
            <p:cNvPr id="66" name="直接连接符 108"/>
            <p:cNvCxnSpPr>
              <a:endCxn id="17" idx="0"/>
            </p:cNvCxnSpPr>
            <p:nvPr/>
          </p:nvCxnSpPr>
          <p:spPr>
            <a:xfrm>
              <a:off x="1583668" y="5379434"/>
              <a:ext cx="2908612" cy="418127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7" name="直接连接符 120"/>
            <p:cNvCxnSpPr>
              <a:endCxn id="17" idx="0"/>
            </p:cNvCxnSpPr>
            <p:nvPr/>
          </p:nvCxnSpPr>
          <p:spPr>
            <a:xfrm>
              <a:off x="3205986" y="5347783"/>
              <a:ext cx="1286294" cy="449778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8" name="直接连接符 122"/>
            <p:cNvCxnSpPr>
              <a:endCxn id="17" idx="0"/>
            </p:cNvCxnSpPr>
            <p:nvPr/>
          </p:nvCxnSpPr>
          <p:spPr>
            <a:xfrm>
              <a:off x="4473749" y="5347783"/>
              <a:ext cx="18531" cy="449778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9" name="直接连接符 124"/>
            <p:cNvCxnSpPr>
              <a:endCxn id="17" idx="0"/>
            </p:cNvCxnSpPr>
            <p:nvPr/>
          </p:nvCxnSpPr>
          <p:spPr>
            <a:xfrm flipH="1">
              <a:off x="4492280" y="5347783"/>
              <a:ext cx="1864420" cy="449778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0" name="直接连接符 126"/>
            <p:cNvCxnSpPr>
              <a:endCxn id="17" idx="0"/>
            </p:cNvCxnSpPr>
            <p:nvPr/>
          </p:nvCxnSpPr>
          <p:spPr>
            <a:xfrm flipH="1">
              <a:off x="4492280" y="5314199"/>
              <a:ext cx="3666104" cy="483362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71" name="TextBox 128"/>
            <p:cNvSpPr txBox="1"/>
            <p:nvPr/>
          </p:nvSpPr>
          <p:spPr>
            <a:xfrm>
              <a:off x="5055614" y="5819664"/>
              <a:ext cx="137270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 smtClean="0"/>
                <a:t>Management</a:t>
              </a:r>
            </a:p>
            <a:p>
              <a:r>
                <a:rPr lang="en-US" altLang="zh-CN" sz="1100" dirty="0" smtClean="0"/>
                <a:t>Networks</a:t>
              </a:r>
            </a:p>
          </p:txBody>
        </p:sp>
      </p:grpSp>
      <p:sp>
        <p:nvSpPr>
          <p:cNvPr id="96" name="文本框 95"/>
          <p:cNvSpPr txBox="1"/>
          <p:nvPr/>
        </p:nvSpPr>
        <p:spPr>
          <a:xfrm>
            <a:off x="8015482" y="2780096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R="0" algn="l" defTabSz="914400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</a:pPr>
            <a:endParaRPr kumimoji="0" lang="zh-CN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74639B"/>
              </a:solidFill>
              <a:effectLst/>
              <a:uLnTx/>
              <a:uFillTx/>
              <a:latin typeface="Arial Narrow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上下箭头 3"/>
          <p:cNvSpPr/>
          <p:nvPr/>
        </p:nvSpPr>
        <p:spPr>
          <a:xfrm>
            <a:off x="2623882" y="3934653"/>
            <a:ext cx="252393" cy="478195"/>
          </a:xfrm>
          <a:prstGeom prst="upDownArrow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9" name="上下箭头 98"/>
          <p:cNvSpPr/>
          <p:nvPr/>
        </p:nvSpPr>
        <p:spPr>
          <a:xfrm>
            <a:off x="3127523" y="3916820"/>
            <a:ext cx="281689" cy="479316"/>
          </a:xfrm>
          <a:prstGeom prst="upDownArrow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97" name="Picture 5" descr="Summit X460s_48PTopdow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6779" y="3788912"/>
            <a:ext cx="992687" cy="21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806627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直接连接符 106"/>
          <p:cNvCxnSpPr/>
          <p:nvPr/>
        </p:nvCxnSpPr>
        <p:spPr>
          <a:xfrm flipH="1">
            <a:off x="3144808" y="4105686"/>
            <a:ext cx="2613705" cy="1063651"/>
          </a:xfrm>
          <a:prstGeom prst="line">
            <a:avLst/>
          </a:prstGeom>
          <a:ln w="762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106"/>
          <p:cNvCxnSpPr/>
          <p:nvPr/>
        </p:nvCxnSpPr>
        <p:spPr>
          <a:xfrm flipH="1">
            <a:off x="3381785" y="4237483"/>
            <a:ext cx="2356279" cy="965915"/>
          </a:xfrm>
          <a:prstGeom prst="line">
            <a:avLst/>
          </a:prstGeom>
          <a:ln w="762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组 62"/>
          <p:cNvGrpSpPr/>
          <p:nvPr/>
        </p:nvGrpSpPr>
        <p:grpSpPr>
          <a:xfrm>
            <a:off x="6219495" y="3357343"/>
            <a:ext cx="1769884" cy="432815"/>
            <a:chOff x="3968403" y="3200125"/>
            <a:chExt cx="1769884" cy="432815"/>
          </a:xfrm>
        </p:grpSpPr>
        <p:cxnSp>
          <p:nvCxnSpPr>
            <p:cNvPr id="64" name="直接连接符 106"/>
            <p:cNvCxnSpPr/>
            <p:nvPr/>
          </p:nvCxnSpPr>
          <p:spPr>
            <a:xfrm flipH="1">
              <a:off x="3997437" y="3200125"/>
              <a:ext cx="1720402" cy="0"/>
            </a:xfrm>
            <a:prstGeom prst="line">
              <a:avLst/>
            </a:prstGeom>
            <a:ln w="762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106"/>
            <p:cNvCxnSpPr/>
            <p:nvPr/>
          </p:nvCxnSpPr>
          <p:spPr>
            <a:xfrm flipH="1">
              <a:off x="3968403" y="3336030"/>
              <a:ext cx="1720402" cy="0"/>
            </a:xfrm>
            <a:prstGeom prst="line">
              <a:avLst/>
            </a:prstGeom>
            <a:ln w="762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106"/>
            <p:cNvCxnSpPr/>
            <p:nvPr/>
          </p:nvCxnSpPr>
          <p:spPr>
            <a:xfrm flipH="1">
              <a:off x="4017885" y="3484485"/>
              <a:ext cx="1720402" cy="0"/>
            </a:xfrm>
            <a:prstGeom prst="line">
              <a:avLst/>
            </a:prstGeom>
            <a:ln w="762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106"/>
            <p:cNvCxnSpPr/>
            <p:nvPr/>
          </p:nvCxnSpPr>
          <p:spPr>
            <a:xfrm flipH="1">
              <a:off x="4001391" y="3632940"/>
              <a:ext cx="1720402" cy="0"/>
            </a:xfrm>
            <a:prstGeom prst="line">
              <a:avLst/>
            </a:prstGeom>
            <a:ln w="762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组 51"/>
          <p:cNvGrpSpPr/>
          <p:nvPr/>
        </p:nvGrpSpPr>
        <p:grpSpPr>
          <a:xfrm>
            <a:off x="3988628" y="3421351"/>
            <a:ext cx="1769884" cy="432815"/>
            <a:chOff x="3968403" y="3200125"/>
            <a:chExt cx="1769884" cy="432815"/>
          </a:xfrm>
        </p:grpSpPr>
        <p:cxnSp>
          <p:nvCxnSpPr>
            <p:cNvPr id="50" name="直接连接符 106"/>
            <p:cNvCxnSpPr/>
            <p:nvPr/>
          </p:nvCxnSpPr>
          <p:spPr>
            <a:xfrm flipH="1">
              <a:off x="3997437" y="3200125"/>
              <a:ext cx="1720402" cy="0"/>
            </a:xfrm>
            <a:prstGeom prst="line">
              <a:avLst/>
            </a:prstGeom>
            <a:ln w="762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106"/>
            <p:cNvCxnSpPr/>
            <p:nvPr/>
          </p:nvCxnSpPr>
          <p:spPr>
            <a:xfrm flipH="1">
              <a:off x="3968403" y="3336030"/>
              <a:ext cx="1720402" cy="0"/>
            </a:xfrm>
            <a:prstGeom prst="line">
              <a:avLst/>
            </a:prstGeom>
            <a:ln w="762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106"/>
            <p:cNvCxnSpPr/>
            <p:nvPr/>
          </p:nvCxnSpPr>
          <p:spPr>
            <a:xfrm flipH="1">
              <a:off x="4017885" y="3484485"/>
              <a:ext cx="1720402" cy="0"/>
            </a:xfrm>
            <a:prstGeom prst="line">
              <a:avLst/>
            </a:prstGeom>
            <a:ln w="762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106"/>
            <p:cNvCxnSpPr/>
            <p:nvPr/>
          </p:nvCxnSpPr>
          <p:spPr>
            <a:xfrm flipH="1">
              <a:off x="4001391" y="3632940"/>
              <a:ext cx="1720402" cy="0"/>
            </a:xfrm>
            <a:prstGeom prst="line">
              <a:avLst/>
            </a:prstGeom>
            <a:ln w="76200" cmpd="sng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5425" y="139700"/>
            <a:ext cx="8695055" cy="627216"/>
          </a:xfrm>
        </p:spPr>
        <p:txBody>
          <a:bodyPr/>
          <a:lstStyle/>
          <a:p>
            <a:r>
              <a:rPr kumimoji="1" lang="zh-CN" altLang="en-US" dirty="0" smtClean="0">
                <a:solidFill>
                  <a:schemeClr val="bg1"/>
                </a:solidFill>
              </a:rPr>
              <a:t>中石油物探院典型架构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pic>
        <p:nvPicPr>
          <p:cNvPr id="4" name="图片 3" descr="屏幕快照 2012-10-18 下午4.42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908" y="2950899"/>
            <a:ext cx="1449307" cy="1576919"/>
          </a:xfrm>
          <a:prstGeom prst="rect">
            <a:avLst/>
          </a:prstGeom>
        </p:spPr>
      </p:pic>
      <p:pic>
        <p:nvPicPr>
          <p:cNvPr id="6" name="图片 5" descr="屏幕快照 2012-10-18 下午4.48.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241" y="1022938"/>
            <a:ext cx="1045421" cy="1237082"/>
          </a:xfrm>
          <a:prstGeom prst="rect">
            <a:avLst/>
          </a:prstGeom>
        </p:spPr>
      </p:pic>
      <p:pic>
        <p:nvPicPr>
          <p:cNvPr id="7" name="Picture 25" descr="8500.gif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344"/>
          <a:stretch/>
        </p:blipFill>
        <p:spPr bwMode="auto">
          <a:xfrm>
            <a:off x="2745908" y="4943999"/>
            <a:ext cx="1271754" cy="164052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" name="图片 9" descr="屏幕快照 2012-10-18 下午4.50.0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157" y="4736522"/>
            <a:ext cx="1995413" cy="466876"/>
          </a:xfrm>
          <a:prstGeom prst="rect">
            <a:avLst/>
          </a:prstGeom>
        </p:spPr>
      </p:pic>
      <p:grpSp>
        <p:nvGrpSpPr>
          <p:cNvPr id="14" name="组 13"/>
          <p:cNvGrpSpPr/>
          <p:nvPr/>
        </p:nvGrpSpPr>
        <p:grpSpPr>
          <a:xfrm>
            <a:off x="245650" y="2950899"/>
            <a:ext cx="1906677" cy="1402213"/>
            <a:chOff x="2710755" y="4913032"/>
            <a:chExt cx="1906677" cy="1402213"/>
          </a:xfrm>
        </p:grpSpPr>
        <p:pic>
          <p:nvPicPr>
            <p:cNvPr id="11" name="Picture 2" descr="C:\Users\Ming\AppData\Roaming\Tencent\Users\648050866\QQ\WinTemp\RichOle\R@6(@HG`VN6{1ZM}3WGBELN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710755" y="4913032"/>
              <a:ext cx="555710" cy="1368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C:\Users\Ming\AppData\Roaming\Tencent\Users\648050866\QQ\WinTemp\RichOle\R@6(@HG`VN6{1ZM}3WGBELN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335001" y="4913032"/>
              <a:ext cx="555710" cy="1368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3" descr="C:\Users\Ming\AppData\Roaming\Tencent\Users\648050866\QQ\WinTemp\RichOle\KSB_X68{E6SDCL76Z]M54VE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395" y="4934121"/>
              <a:ext cx="681037" cy="1381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组 14"/>
          <p:cNvGrpSpPr/>
          <p:nvPr/>
        </p:nvGrpSpPr>
        <p:grpSpPr>
          <a:xfrm>
            <a:off x="287985" y="5182309"/>
            <a:ext cx="1906677" cy="1402213"/>
            <a:chOff x="2710755" y="4913032"/>
            <a:chExt cx="1906677" cy="1402213"/>
          </a:xfrm>
        </p:grpSpPr>
        <p:pic>
          <p:nvPicPr>
            <p:cNvPr id="16" name="Picture 2" descr="C:\Users\Ming\AppData\Roaming\Tencent\Users\648050866\QQ\WinTemp\RichOle\R@6(@HG`VN6{1ZM}3WGBELN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710755" y="4913032"/>
              <a:ext cx="555710" cy="1368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C:\Users\Ming\AppData\Roaming\Tencent\Users\648050866\QQ\WinTemp\RichOle\R@6(@HG`VN6{1ZM}3WGBELN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335001" y="4913032"/>
              <a:ext cx="555710" cy="1368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3" descr="C:\Users\Ming\AppData\Roaming\Tencent\Users\648050866\QQ\WinTemp\RichOle\KSB_X68{E6SDCL76Z]M54VE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395" y="4934121"/>
              <a:ext cx="681037" cy="1381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组 18"/>
          <p:cNvGrpSpPr/>
          <p:nvPr/>
        </p:nvGrpSpPr>
        <p:grpSpPr>
          <a:xfrm>
            <a:off x="295574" y="857807"/>
            <a:ext cx="1906677" cy="1402213"/>
            <a:chOff x="2710755" y="4913032"/>
            <a:chExt cx="1906677" cy="1402213"/>
          </a:xfrm>
        </p:grpSpPr>
        <p:pic>
          <p:nvPicPr>
            <p:cNvPr id="20" name="Picture 2" descr="C:\Users\Ming\AppData\Roaming\Tencent\Users\648050866\QQ\WinTemp\RichOle\R@6(@HG`VN6{1ZM}3WGBELN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710755" y="4913032"/>
              <a:ext cx="555710" cy="1368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C:\Users\Ming\AppData\Roaming\Tencent\Users\648050866\QQ\WinTemp\RichOle\R@6(@HG`VN6{1ZM}3WGBELN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335001" y="4913032"/>
              <a:ext cx="555710" cy="1368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3" descr="C:\Users\Ming\AppData\Roaming\Tencent\Users\648050866\QQ\WinTemp\RichOle\KSB_X68{E6SDCL76Z]M54VE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395" y="4934121"/>
              <a:ext cx="681037" cy="1381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" name="Picture 3" descr="C:\Users\Ming\AppData\Roaming\Tencent\Users\648050866\QQ\WinTemp\RichOle\KSB_X68{E6SDCL76Z]M54V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827" y="5169337"/>
            <a:ext cx="681037" cy="138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Ming\AppData\Roaming\Tencent\Users\648050866\QQ\WinTemp\RichOle\KSB_X68{E6SDCL76Z]M54V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864" y="5169337"/>
            <a:ext cx="681037" cy="138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圆角矩形 24"/>
          <p:cNvSpPr/>
          <p:nvPr/>
        </p:nvSpPr>
        <p:spPr>
          <a:xfrm>
            <a:off x="51651" y="4652323"/>
            <a:ext cx="2455369" cy="1932560"/>
          </a:xfrm>
          <a:prstGeom prst="roundRect">
            <a:avLst/>
          </a:prstGeom>
          <a:noFill/>
          <a:ln w="15875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圆角矩形 26"/>
          <p:cNvSpPr/>
          <p:nvPr/>
        </p:nvSpPr>
        <p:spPr>
          <a:xfrm>
            <a:off x="170840" y="830439"/>
            <a:ext cx="2130375" cy="1766131"/>
          </a:xfrm>
          <a:prstGeom prst="roundRect">
            <a:avLst/>
          </a:prstGeom>
          <a:noFill/>
          <a:ln w="15875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圆角矩形 27"/>
          <p:cNvSpPr/>
          <p:nvPr/>
        </p:nvSpPr>
        <p:spPr>
          <a:xfrm>
            <a:off x="73554" y="2725432"/>
            <a:ext cx="2455369" cy="1932560"/>
          </a:xfrm>
          <a:prstGeom prst="roundRect">
            <a:avLst/>
          </a:prstGeom>
          <a:noFill/>
          <a:ln w="15875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06717" y="1353694"/>
            <a:ext cx="504056" cy="37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58745" y="997792"/>
            <a:ext cx="504056" cy="37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10773" y="1353694"/>
            <a:ext cx="504056" cy="37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圆角矩形 33"/>
          <p:cNvSpPr/>
          <p:nvPr/>
        </p:nvSpPr>
        <p:spPr>
          <a:xfrm>
            <a:off x="7209715" y="421988"/>
            <a:ext cx="1934285" cy="1604749"/>
          </a:xfrm>
          <a:prstGeom prst="roundRect">
            <a:avLst/>
          </a:prstGeom>
          <a:solidFill>
            <a:schemeClr val="accent1">
              <a:alpha val="5000"/>
            </a:schemeClr>
          </a:solidFill>
          <a:ln w="15875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653884" y="663677"/>
            <a:ext cx="1118633" cy="274577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62500" lnSpcReduction="20000"/>
          </a:bodyPr>
          <a:lstStyle/>
          <a:p>
            <a:pPr marR="0" algn="l" defTabSz="914400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工作区</a:t>
            </a:r>
          </a:p>
        </p:txBody>
      </p:sp>
      <p:cxnSp>
        <p:nvCxnSpPr>
          <p:cNvPr id="39" name="直接连接符 106"/>
          <p:cNvCxnSpPr>
            <a:stCxn id="4" idx="1"/>
          </p:cNvCxnSpPr>
          <p:nvPr/>
        </p:nvCxnSpPr>
        <p:spPr>
          <a:xfrm flipH="1">
            <a:off x="2152327" y="3739359"/>
            <a:ext cx="593581" cy="0"/>
          </a:xfrm>
          <a:prstGeom prst="line">
            <a:avLst/>
          </a:prstGeom>
          <a:ln w="762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106"/>
          <p:cNvCxnSpPr>
            <a:endCxn id="10" idx="0"/>
          </p:cNvCxnSpPr>
          <p:nvPr/>
        </p:nvCxnSpPr>
        <p:spPr>
          <a:xfrm flipH="1">
            <a:off x="5597864" y="4180144"/>
            <a:ext cx="360291" cy="556378"/>
          </a:xfrm>
          <a:prstGeom prst="line">
            <a:avLst/>
          </a:prstGeom>
          <a:ln w="762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06"/>
          <p:cNvCxnSpPr>
            <a:endCxn id="6" idx="2"/>
          </p:cNvCxnSpPr>
          <p:nvPr/>
        </p:nvCxnSpPr>
        <p:spPr>
          <a:xfrm flipH="1" flipV="1">
            <a:off x="3494952" y="2260020"/>
            <a:ext cx="2243112" cy="690879"/>
          </a:xfrm>
          <a:prstGeom prst="line">
            <a:avLst/>
          </a:prstGeom>
          <a:ln w="762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106"/>
          <p:cNvCxnSpPr>
            <a:endCxn id="6" idx="1"/>
          </p:cNvCxnSpPr>
          <p:nvPr/>
        </p:nvCxnSpPr>
        <p:spPr>
          <a:xfrm>
            <a:off x="2301215" y="1641479"/>
            <a:ext cx="671026" cy="0"/>
          </a:xfrm>
          <a:prstGeom prst="line">
            <a:avLst/>
          </a:prstGeom>
          <a:ln w="762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106"/>
          <p:cNvCxnSpPr>
            <a:stCxn id="7" idx="1"/>
          </p:cNvCxnSpPr>
          <p:nvPr/>
        </p:nvCxnSpPr>
        <p:spPr>
          <a:xfrm flipH="1">
            <a:off x="2194662" y="5764261"/>
            <a:ext cx="551246" cy="129699"/>
          </a:xfrm>
          <a:prstGeom prst="line">
            <a:avLst/>
          </a:prstGeom>
          <a:ln w="762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106"/>
          <p:cNvCxnSpPr>
            <a:endCxn id="9" idx="2"/>
          </p:cNvCxnSpPr>
          <p:nvPr/>
        </p:nvCxnSpPr>
        <p:spPr>
          <a:xfrm flipV="1">
            <a:off x="5958155" y="1511273"/>
            <a:ext cx="637415" cy="1460715"/>
          </a:xfrm>
          <a:prstGeom prst="line">
            <a:avLst/>
          </a:prstGeom>
          <a:ln w="762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 descr="屏幕快照 2012-10-18 下午4.50.16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064" y="1134177"/>
            <a:ext cx="1715012" cy="377096"/>
          </a:xfrm>
          <a:prstGeom prst="rect">
            <a:avLst/>
          </a:prstGeom>
        </p:spPr>
      </p:pic>
      <p:pic>
        <p:nvPicPr>
          <p:cNvPr id="47" name="Picture 30" descr="BlackDiamondX8_Top_Front.pn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5232" y="2725432"/>
            <a:ext cx="1481620" cy="1774543"/>
          </a:xfrm>
          <a:prstGeom prst="rect">
            <a:avLst/>
          </a:prstGeom>
          <a:ln>
            <a:noFill/>
          </a:ln>
          <a:effectLst/>
        </p:spPr>
      </p:pic>
      <p:sp>
        <p:nvSpPr>
          <p:cNvPr id="57" name="椭圆 56"/>
          <p:cNvSpPr/>
          <p:nvPr/>
        </p:nvSpPr>
        <p:spPr>
          <a:xfrm>
            <a:off x="4600157" y="3173925"/>
            <a:ext cx="316670" cy="931761"/>
          </a:xfrm>
          <a:prstGeom prst="ellipse">
            <a:avLst/>
          </a:prstGeom>
          <a:noFill/>
          <a:ln w="28575" cmpd="sng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58" name="组 57"/>
          <p:cNvGrpSpPr/>
          <p:nvPr/>
        </p:nvGrpSpPr>
        <p:grpSpPr>
          <a:xfrm>
            <a:off x="7187946" y="2934954"/>
            <a:ext cx="1906677" cy="1402213"/>
            <a:chOff x="2710755" y="4913032"/>
            <a:chExt cx="1906677" cy="1402213"/>
          </a:xfrm>
        </p:grpSpPr>
        <p:pic>
          <p:nvPicPr>
            <p:cNvPr id="59" name="Picture 2" descr="C:\Users\Ming\AppData\Roaming\Tencent\Users\648050866\QQ\WinTemp\RichOle\R@6(@HG`VN6{1ZM}3WGBELN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710755" y="4913032"/>
              <a:ext cx="555710" cy="1368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2" descr="C:\Users\Ming\AppData\Roaming\Tencent\Users\648050866\QQ\WinTemp\RichOle\R@6(@HG`VN6{1ZM}3WGBELN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335001" y="4913032"/>
              <a:ext cx="555710" cy="1368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3" descr="C:\Users\Ming\AppData\Roaming\Tencent\Users\648050866\QQ\WinTemp\RichOle\KSB_X68{E6SDCL76Z]M54VE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395" y="4934121"/>
              <a:ext cx="681037" cy="1381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2" name="圆角矩形 61"/>
          <p:cNvSpPr/>
          <p:nvPr/>
        </p:nvSpPr>
        <p:spPr>
          <a:xfrm>
            <a:off x="6921941" y="2739431"/>
            <a:ext cx="2222059" cy="1918561"/>
          </a:xfrm>
          <a:prstGeom prst="roundRect">
            <a:avLst/>
          </a:prstGeom>
          <a:noFill/>
          <a:ln w="15875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45861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圆角矩形 90"/>
          <p:cNvSpPr/>
          <p:nvPr/>
        </p:nvSpPr>
        <p:spPr>
          <a:xfrm>
            <a:off x="147254" y="1439209"/>
            <a:ext cx="2180943" cy="3323253"/>
          </a:xfrm>
          <a:prstGeom prst="roundRect">
            <a:avLst>
              <a:gd name="adj" fmla="val 46211"/>
            </a:avLst>
          </a:prstGeom>
          <a:solidFill>
            <a:schemeClr val="bg1">
              <a:lumMod val="75000"/>
              <a:alpha val="43000"/>
            </a:schemeClr>
          </a:solidFill>
          <a:ln w="15875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98" name="圆角矩形 97"/>
          <p:cNvSpPr/>
          <p:nvPr/>
        </p:nvSpPr>
        <p:spPr>
          <a:xfrm>
            <a:off x="7054311" y="4502534"/>
            <a:ext cx="2248453" cy="2037613"/>
          </a:xfrm>
          <a:prstGeom prst="roundRect">
            <a:avLst>
              <a:gd name="adj" fmla="val 24622"/>
            </a:avLst>
          </a:prstGeom>
          <a:solidFill>
            <a:schemeClr val="bg1">
              <a:lumMod val="75000"/>
              <a:alpha val="43000"/>
            </a:schemeClr>
          </a:solidFill>
          <a:ln w="15875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100" name="圆角矩形 99"/>
          <p:cNvSpPr/>
          <p:nvPr/>
        </p:nvSpPr>
        <p:spPr>
          <a:xfrm>
            <a:off x="7292537" y="2401823"/>
            <a:ext cx="1987563" cy="2037613"/>
          </a:xfrm>
          <a:prstGeom prst="roundRect">
            <a:avLst>
              <a:gd name="adj" fmla="val 24622"/>
            </a:avLst>
          </a:prstGeom>
          <a:solidFill>
            <a:schemeClr val="bg1">
              <a:lumMod val="75000"/>
              <a:alpha val="43000"/>
            </a:schemeClr>
          </a:solidFill>
          <a:ln w="15875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95" name="圆角矩形 94"/>
          <p:cNvSpPr/>
          <p:nvPr/>
        </p:nvSpPr>
        <p:spPr>
          <a:xfrm>
            <a:off x="4373325" y="4954735"/>
            <a:ext cx="2440693" cy="1661626"/>
          </a:xfrm>
          <a:prstGeom prst="roundRect">
            <a:avLst>
              <a:gd name="adj" fmla="val 46211"/>
            </a:avLst>
          </a:prstGeom>
          <a:solidFill>
            <a:schemeClr val="bg1">
              <a:lumMod val="75000"/>
              <a:alpha val="43000"/>
            </a:schemeClr>
          </a:solidFill>
          <a:ln w="15875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96" name="圆角矩形 95"/>
          <p:cNvSpPr/>
          <p:nvPr/>
        </p:nvSpPr>
        <p:spPr>
          <a:xfrm>
            <a:off x="1526064" y="4958622"/>
            <a:ext cx="2783556" cy="1661626"/>
          </a:xfrm>
          <a:prstGeom prst="roundRect">
            <a:avLst>
              <a:gd name="adj" fmla="val 46211"/>
            </a:avLst>
          </a:prstGeom>
          <a:solidFill>
            <a:schemeClr val="bg1">
              <a:lumMod val="75000"/>
              <a:alpha val="43000"/>
            </a:schemeClr>
          </a:solidFill>
          <a:ln w="15875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0000"/>
              </a:solidFill>
            </a:endParaRPr>
          </a:p>
        </p:txBody>
      </p:sp>
      <p:cxnSp>
        <p:nvCxnSpPr>
          <p:cNvPr id="83" name="直接连接符 106"/>
          <p:cNvCxnSpPr/>
          <p:nvPr/>
        </p:nvCxnSpPr>
        <p:spPr>
          <a:xfrm flipV="1">
            <a:off x="5097641" y="4639354"/>
            <a:ext cx="1" cy="869355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106"/>
          <p:cNvCxnSpPr/>
          <p:nvPr/>
        </p:nvCxnSpPr>
        <p:spPr>
          <a:xfrm flipH="1" flipV="1">
            <a:off x="3253830" y="4753621"/>
            <a:ext cx="316236" cy="75508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直接连接符 106"/>
          <p:cNvCxnSpPr/>
          <p:nvPr/>
        </p:nvCxnSpPr>
        <p:spPr>
          <a:xfrm flipH="1">
            <a:off x="3668564" y="2270623"/>
            <a:ext cx="1257438" cy="0"/>
          </a:xfrm>
          <a:prstGeom prst="line">
            <a:avLst/>
          </a:prstGeom>
          <a:ln w="127000" cmpd="sng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106"/>
          <p:cNvCxnSpPr/>
          <p:nvPr/>
        </p:nvCxnSpPr>
        <p:spPr>
          <a:xfrm flipH="1" flipV="1">
            <a:off x="3702891" y="2762139"/>
            <a:ext cx="2875606" cy="1333736"/>
          </a:xfrm>
          <a:prstGeom prst="line">
            <a:avLst/>
          </a:prstGeom>
          <a:ln w="76200" cmpd="sng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106"/>
          <p:cNvCxnSpPr/>
          <p:nvPr/>
        </p:nvCxnSpPr>
        <p:spPr>
          <a:xfrm flipH="1">
            <a:off x="3570065" y="1430368"/>
            <a:ext cx="2452722" cy="828567"/>
          </a:xfrm>
          <a:prstGeom prst="line">
            <a:avLst/>
          </a:prstGeom>
          <a:ln w="76200" cmpd="sng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接连接符 106"/>
          <p:cNvCxnSpPr/>
          <p:nvPr/>
        </p:nvCxnSpPr>
        <p:spPr>
          <a:xfrm flipH="1" flipV="1">
            <a:off x="3570065" y="2313991"/>
            <a:ext cx="3364100" cy="448149"/>
          </a:xfrm>
          <a:prstGeom prst="line">
            <a:avLst/>
          </a:prstGeom>
          <a:ln w="76200" cmpd="sng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连接符 106"/>
          <p:cNvCxnSpPr/>
          <p:nvPr/>
        </p:nvCxnSpPr>
        <p:spPr>
          <a:xfrm flipH="1" flipV="1">
            <a:off x="5097641" y="2762139"/>
            <a:ext cx="1956670" cy="185772"/>
          </a:xfrm>
          <a:prstGeom prst="line">
            <a:avLst/>
          </a:prstGeom>
          <a:ln w="762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连接符 106"/>
          <p:cNvCxnSpPr/>
          <p:nvPr/>
        </p:nvCxnSpPr>
        <p:spPr>
          <a:xfrm flipH="1" flipV="1">
            <a:off x="5280221" y="4599640"/>
            <a:ext cx="501550" cy="909069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106"/>
          <p:cNvCxnSpPr/>
          <p:nvPr/>
        </p:nvCxnSpPr>
        <p:spPr>
          <a:xfrm flipV="1">
            <a:off x="2917842" y="4639355"/>
            <a:ext cx="152400" cy="869354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106"/>
          <p:cNvCxnSpPr/>
          <p:nvPr/>
        </p:nvCxnSpPr>
        <p:spPr>
          <a:xfrm flipV="1">
            <a:off x="2341324" y="4639355"/>
            <a:ext cx="576518" cy="869354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106"/>
          <p:cNvCxnSpPr/>
          <p:nvPr/>
        </p:nvCxnSpPr>
        <p:spPr>
          <a:xfrm flipV="1">
            <a:off x="3070242" y="2851653"/>
            <a:ext cx="362514" cy="1091822"/>
          </a:xfrm>
          <a:prstGeom prst="line">
            <a:avLst/>
          </a:prstGeom>
          <a:ln w="76200" cmpd="sng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106"/>
          <p:cNvCxnSpPr/>
          <p:nvPr/>
        </p:nvCxnSpPr>
        <p:spPr>
          <a:xfrm flipV="1">
            <a:off x="3253830" y="2762140"/>
            <a:ext cx="1466209" cy="1181335"/>
          </a:xfrm>
          <a:prstGeom prst="line">
            <a:avLst/>
          </a:prstGeom>
          <a:ln w="762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106"/>
          <p:cNvCxnSpPr/>
          <p:nvPr/>
        </p:nvCxnSpPr>
        <p:spPr>
          <a:xfrm flipH="1">
            <a:off x="1282033" y="2762139"/>
            <a:ext cx="3678297" cy="856939"/>
          </a:xfrm>
          <a:prstGeom prst="line">
            <a:avLst/>
          </a:prstGeom>
          <a:ln w="762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连接符 106"/>
          <p:cNvCxnSpPr/>
          <p:nvPr/>
        </p:nvCxnSpPr>
        <p:spPr>
          <a:xfrm flipH="1" flipV="1">
            <a:off x="7328750" y="4439436"/>
            <a:ext cx="726416" cy="778339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连接符 106"/>
          <p:cNvCxnSpPr/>
          <p:nvPr/>
        </p:nvCxnSpPr>
        <p:spPr>
          <a:xfrm flipH="1" flipV="1">
            <a:off x="7292537" y="4255153"/>
            <a:ext cx="1518713" cy="75331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接连接符 106"/>
          <p:cNvCxnSpPr/>
          <p:nvPr/>
        </p:nvCxnSpPr>
        <p:spPr>
          <a:xfrm flipH="1" flipV="1">
            <a:off x="7191208" y="2762139"/>
            <a:ext cx="652332" cy="185771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连接符 106"/>
          <p:cNvCxnSpPr/>
          <p:nvPr/>
        </p:nvCxnSpPr>
        <p:spPr>
          <a:xfrm flipH="1" flipV="1">
            <a:off x="1061518" y="2258935"/>
            <a:ext cx="3658520" cy="503204"/>
          </a:xfrm>
          <a:prstGeom prst="line">
            <a:avLst/>
          </a:prstGeom>
          <a:ln w="762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06"/>
          <p:cNvCxnSpPr/>
          <p:nvPr/>
        </p:nvCxnSpPr>
        <p:spPr>
          <a:xfrm flipH="1" flipV="1">
            <a:off x="3702891" y="2895855"/>
            <a:ext cx="1257439" cy="1047620"/>
          </a:xfrm>
          <a:prstGeom prst="line">
            <a:avLst/>
          </a:prstGeom>
          <a:ln w="76200" cmpd="sng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106"/>
          <p:cNvCxnSpPr/>
          <p:nvPr/>
        </p:nvCxnSpPr>
        <p:spPr>
          <a:xfrm flipH="1" flipV="1">
            <a:off x="5472426" y="4762462"/>
            <a:ext cx="828216" cy="746248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106"/>
          <p:cNvCxnSpPr/>
          <p:nvPr/>
        </p:nvCxnSpPr>
        <p:spPr>
          <a:xfrm flipV="1">
            <a:off x="600732" y="2762140"/>
            <a:ext cx="2653098" cy="571121"/>
          </a:xfrm>
          <a:prstGeom prst="line">
            <a:avLst/>
          </a:prstGeom>
          <a:ln w="76200" cmpd="sng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106"/>
          <p:cNvCxnSpPr/>
          <p:nvPr/>
        </p:nvCxnSpPr>
        <p:spPr>
          <a:xfrm flipH="1">
            <a:off x="4512623" y="1663830"/>
            <a:ext cx="1510164" cy="884852"/>
          </a:xfrm>
          <a:prstGeom prst="line">
            <a:avLst/>
          </a:prstGeom>
          <a:ln w="762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106"/>
          <p:cNvCxnSpPr/>
          <p:nvPr/>
        </p:nvCxnSpPr>
        <p:spPr>
          <a:xfrm flipH="1" flipV="1">
            <a:off x="1061518" y="1969694"/>
            <a:ext cx="2371238" cy="578988"/>
          </a:xfrm>
          <a:prstGeom prst="line">
            <a:avLst/>
          </a:prstGeom>
          <a:ln w="76200" cmpd="sng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106"/>
          <p:cNvCxnSpPr/>
          <p:nvPr/>
        </p:nvCxnSpPr>
        <p:spPr>
          <a:xfrm flipH="1" flipV="1">
            <a:off x="4960330" y="2895855"/>
            <a:ext cx="1973835" cy="1359298"/>
          </a:xfrm>
          <a:prstGeom prst="line">
            <a:avLst/>
          </a:prstGeom>
          <a:ln w="762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0" descr="BlackDiamondX8_Top_Fron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9179" y="3710504"/>
            <a:ext cx="1083712" cy="129796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Picture 30" descr="BlackDiamondX8_Top_Fron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038" y="3710504"/>
            <a:ext cx="1083712" cy="1297967"/>
          </a:xfrm>
          <a:prstGeom prst="rect">
            <a:avLst/>
          </a:prstGeom>
          <a:ln>
            <a:noFill/>
          </a:ln>
          <a:effectLst/>
        </p:spPr>
      </p:pic>
      <p:cxnSp>
        <p:nvCxnSpPr>
          <p:cNvPr id="18" name="直接连接符 106"/>
          <p:cNvCxnSpPr/>
          <p:nvPr/>
        </p:nvCxnSpPr>
        <p:spPr>
          <a:xfrm flipH="1" flipV="1">
            <a:off x="4960331" y="2851653"/>
            <a:ext cx="319890" cy="1091822"/>
          </a:xfrm>
          <a:prstGeom prst="line">
            <a:avLst/>
          </a:prstGeom>
          <a:ln w="762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497" y="3943475"/>
            <a:ext cx="902469" cy="695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771" y="1068468"/>
            <a:ext cx="796726" cy="130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935" y="2239411"/>
            <a:ext cx="1008523" cy="1416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8" descr="server_rac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6555" y="3222327"/>
            <a:ext cx="630956" cy="1322254"/>
          </a:xfrm>
          <a:prstGeom prst="rect">
            <a:avLst/>
          </a:prstGeom>
          <a:noFill/>
        </p:spPr>
      </p:pic>
      <p:pic>
        <p:nvPicPr>
          <p:cNvPr id="29" name="Picture 10" descr="FC Storag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6264" y="1646669"/>
            <a:ext cx="1317625" cy="688975"/>
          </a:xfrm>
          <a:prstGeom prst="rect">
            <a:avLst/>
          </a:prstGeom>
          <a:noFill/>
        </p:spPr>
      </p:pic>
      <p:pic>
        <p:nvPicPr>
          <p:cNvPr id="30" name="Picture 30" descr="BlackDiamondX8_Top_Fron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8714" y="1894610"/>
            <a:ext cx="1083712" cy="129796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3" name="Picture 10" descr="FC Storag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2163" y="2258935"/>
            <a:ext cx="1317625" cy="688975"/>
          </a:xfrm>
          <a:prstGeom prst="rect">
            <a:avLst/>
          </a:prstGeom>
          <a:noFill/>
        </p:spPr>
      </p:pic>
      <p:pic>
        <p:nvPicPr>
          <p:cNvPr id="34" name="Picture 18" descr="server_rac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608" y="3216974"/>
            <a:ext cx="613446" cy="1285560"/>
          </a:xfrm>
          <a:prstGeom prst="rect">
            <a:avLst/>
          </a:prstGeom>
          <a:noFill/>
        </p:spPr>
      </p:pic>
      <p:pic>
        <p:nvPicPr>
          <p:cNvPr id="41" name="Picture 2" descr="C:\Users\Ming\AppData\Roaming\Tencent\Users\648050866\QQ\WinTemp\RichOle\R@6(@HG`VN6{1ZM}3WGBEL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63469" y="5171995"/>
            <a:ext cx="555710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C:\Users\Ming\AppData\Roaming\Tencent\Users\648050866\QQ\WinTemp\RichOle\R@6(@HG`VN6{1ZM}3WGBEL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22787" y="5217774"/>
            <a:ext cx="555710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539" y="4954735"/>
            <a:ext cx="623220" cy="1445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780" y="4972308"/>
            <a:ext cx="623220" cy="1445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556" y="2851653"/>
            <a:ext cx="623220" cy="1445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926" y="2851653"/>
            <a:ext cx="623220" cy="1445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2" name="组 61"/>
          <p:cNvGrpSpPr/>
          <p:nvPr/>
        </p:nvGrpSpPr>
        <p:grpSpPr>
          <a:xfrm>
            <a:off x="6934165" y="586752"/>
            <a:ext cx="1934285" cy="1727239"/>
            <a:chOff x="6599378" y="961021"/>
            <a:chExt cx="1934285" cy="1727239"/>
          </a:xfrm>
        </p:grpSpPr>
        <p:pic>
          <p:nvPicPr>
            <p:cNvPr id="63" name="Picture 23" descr="SwitchATMFastGBEther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856421" y="1711844"/>
              <a:ext cx="458780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" name="Picture 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468351" y="2160539"/>
              <a:ext cx="504056" cy="378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5" name="Picture 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720379" y="1804637"/>
              <a:ext cx="504056" cy="378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6" name="Picture 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972407" y="2160539"/>
              <a:ext cx="504056" cy="378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7" name="圆角矩形 66"/>
            <p:cNvSpPr/>
            <p:nvPr/>
          </p:nvSpPr>
          <p:spPr>
            <a:xfrm>
              <a:off x="6599378" y="1083511"/>
              <a:ext cx="1934285" cy="1604749"/>
            </a:xfrm>
            <a:prstGeom prst="roundRect">
              <a:avLst/>
            </a:prstGeom>
            <a:solidFill>
              <a:schemeClr val="accent1">
                <a:alpha val="5000"/>
              </a:schemeClr>
            </a:solidFill>
            <a:ln w="15875"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7105802" y="961021"/>
              <a:ext cx="1118633" cy="274577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rmAutofit fontScale="62500" lnSpcReduction="20000"/>
            </a:bodyPr>
            <a:lstStyle/>
            <a:p>
              <a:pPr marR="0" algn="l" defTabSz="914400" rtl="0" eaLnBrk="1" fontAlgn="auto" latinLnBrk="0" hangingPunct="1">
                <a:lnSpc>
                  <a:spcPct val="85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tabLst/>
              </a:pPr>
              <a:r>
                <a:rPr kumimoji="0" lang="zh-CN" alt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4639B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pitchFamily="34" charset="0"/>
                </a:rPr>
                <a:t>工作区</a:t>
              </a:r>
            </a:p>
          </p:txBody>
        </p:sp>
      </p:grpSp>
      <p:cxnSp>
        <p:nvCxnSpPr>
          <p:cNvPr id="69" name="直接连接符 106"/>
          <p:cNvCxnSpPr/>
          <p:nvPr/>
        </p:nvCxnSpPr>
        <p:spPr>
          <a:xfrm flipH="1">
            <a:off x="6144632" y="1663831"/>
            <a:ext cx="1184118" cy="0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标题 1"/>
          <p:cNvSpPr>
            <a:spLocks noGrp="1"/>
          </p:cNvSpPr>
          <p:nvPr>
            <p:ph type="title"/>
          </p:nvPr>
        </p:nvSpPr>
        <p:spPr>
          <a:xfrm>
            <a:off x="225425" y="101601"/>
            <a:ext cx="7089776" cy="494852"/>
          </a:xfrm>
        </p:spPr>
        <p:txBody>
          <a:bodyPr/>
          <a:lstStyle/>
          <a:p>
            <a:r>
              <a:rPr kumimoji="1" lang="zh-CN" altLang="en-US" dirty="0" smtClean="0">
                <a:solidFill>
                  <a:schemeClr val="bg1"/>
                </a:solidFill>
              </a:rPr>
              <a:t>中石化物探院典型架构</a:t>
            </a:r>
            <a:endParaRPr kumimoji="1" lang="zh-CN" altLang="en-US" dirty="0">
              <a:solidFill>
                <a:schemeClr val="bg1"/>
              </a:solidFill>
            </a:endParaRPr>
          </a:p>
        </p:txBody>
      </p:sp>
      <p:pic>
        <p:nvPicPr>
          <p:cNvPr id="70" name="Picture 2" descr="C:\Users\Ming\AppData\Roaming\Tencent\Users\648050866\QQ\WinTemp\RichOle\R@6(@HG`VN6{1ZM}3WGBEL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98120" y="5171995"/>
            <a:ext cx="555710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C:\Users\Ming\AppData\Roaming\Tencent\Users\648050866\QQ\WinTemp\RichOle\R@6(@HG`VN6{1ZM}3WGBEL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32749" y="5217774"/>
            <a:ext cx="555710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3" name="直接连接符 106"/>
          <p:cNvCxnSpPr>
            <a:endCxn id="60" idx="0"/>
          </p:cNvCxnSpPr>
          <p:nvPr/>
        </p:nvCxnSpPr>
        <p:spPr>
          <a:xfrm>
            <a:off x="7191208" y="2562360"/>
            <a:ext cx="1525328" cy="289293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30" descr="BlackDiamondX8_Top_Fron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7842" y="1949489"/>
            <a:ext cx="1083712" cy="1297967"/>
          </a:xfrm>
          <a:prstGeom prst="rect">
            <a:avLst/>
          </a:prstGeom>
          <a:ln>
            <a:noFill/>
          </a:ln>
          <a:effectLst/>
        </p:spPr>
      </p:pic>
      <p:sp>
        <p:nvSpPr>
          <p:cNvPr id="74" name="椭圆 73"/>
          <p:cNvSpPr/>
          <p:nvPr/>
        </p:nvSpPr>
        <p:spPr>
          <a:xfrm>
            <a:off x="2567687" y="1749636"/>
            <a:ext cx="3184571" cy="1583625"/>
          </a:xfrm>
          <a:prstGeom prst="ellipse">
            <a:avLst/>
          </a:prstGeom>
          <a:noFill/>
          <a:ln w="57150" cmpd="sng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8" name="文本框 77"/>
          <p:cNvSpPr txBox="1"/>
          <p:nvPr/>
        </p:nvSpPr>
        <p:spPr>
          <a:xfrm>
            <a:off x="82500" y="4753621"/>
            <a:ext cx="2245697" cy="558497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R="0" algn="l" defTabSz="914400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4639B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Storage Cloud</a:t>
            </a:r>
            <a:endParaRPr kumimoji="0" lang="zh-CN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74639B"/>
              </a:solidFill>
              <a:effectLst/>
              <a:uLnTx/>
              <a:uFillTx/>
              <a:latin typeface="Arial Narrow" pitchFamily="34" charset="0"/>
              <a:ea typeface="+mn-ea"/>
              <a:cs typeface="Arial" pitchFamily="34" charset="0"/>
            </a:endParaRPr>
          </a:p>
        </p:txBody>
      </p:sp>
      <p:pic>
        <p:nvPicPr>
          <p:cNvPr id="61" name="Picture 2" descr="C:\Users\Ming\AppData\Roaming\Tencent\Users\648050866\QQ\WinTemp\RichOle\R@6(@HG`VN6{1ZM}3WGBEL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13948" y="5187107"/>
            <a:ext cx="555710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" descr="C:\Users\Ming\AppData\Roaming\Tencent\Users\648050866\QQ\WinTemp\RichOle\R@6(@HG`VN6{1ZM}3WGBEL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42578" y="5217774"/>
            <a:ext cx="555710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18" descr="server_rac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99547" y="3220278"/>
            <a:ext cx="630956" cy="1322254"/>
          </a:xfrm>
          <a:prstGeom prst="rect">
            <a:avLst/>
          </a:prstGeom>
          <a:noFill/>
        </p:spPr>
      </p:pic>
      <p:pic>
        <p:nvPicPr>
          <p:cNvPr id="85" name="Picture 10" descr="FC Storag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6264" y="1138507"/>
            <a:ext cx="1317625" cy="688975"/>
          </a:xfrm>
          <a:prstGeom prst="rect">
            <a:avLst/>
          </a:prstGeom>
          <a:noFill/>
        </p:spPr>
      </p:pic>
      <p:pic>
        <p:nvPicPr>
          <p:cNvPr id="87" name="Picture 10" descr="FC Storag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1054" y="1430368"/>
            <a:ext cx="1317625" cy="688975"/>
          </a:xfrm>
          <a:prstGeom prst="rect">
            <a:avLst/>
          </a:prstGeom>
          <a:noFill/>
        </p:spPr>
      </p:pic>
      <p:pic>
        <p:nvPicPr>
          <p:cNvPr id="89" name="Picture 10" descr="FC Storag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91054" y="1963894"/>
            <a:ext cx="1317625" cy="688975"/>
          </a:xfrm>
          <a:prstGeom prst="rect">
            <a:avLst/>
          </a:prstGeom>
          <a:noFill/>
        </p:spPr>
      </p:pic>
      <p:sp>
        <p:nvSpPr>
          <p:cNvPr id="14" name="文本框 13"/>
          <p:cNvSpPr txBox="1"/>
          <p:nvPr/>
        </p:nvSpPr>
        <p:spPr>
          <a:xfrm>
            <a:off x="3604384" y="4530528"/>
            <a:ext cx="1238193" cy="78159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92500" lnSpcReduction="20000"/>
          </a:bodyPr>
          <a:lstStyle/>
          <a:p>
            <a:pPr marR="0" algn="l" defTabSz="914400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</a:pPr>
            <a:r>
              <a:rPr lang="en-US" altLang="zh-CN" sz="2800" dirty="0" smtClean="0">
                <a:solidFill>
                  <a:srgbClr val="74639B"/>
                </a:solidFill>
                <a:latin typeface="Arial Narrow" pitchFamily="34" charset="0"/>
                <a:cs typeface="Arial" pitchFamily="34" charset="0"/>
              </a:rPr>
              <a:t>Computing</a:t>
            </a:r>
          </a:p>
          <a:p>
            <a:pPr marR="0" algn="l" defTabSz="914400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4639B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Cloud</a:t>
            </a:r>
            <a:endParaRPr kumimoji="0" lang="zh-CN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74639B"/>
              </a:solidFill>
              <a:effectLst/>
              <a:uLnTx/>
              <a:uFillTx/>
              <a:latin typeface="Arial Narrow" pitchFamily="34" charset="0"/>
              <a:ea typeface="+mn-ea"/>
              <a:cs typeface="Arial" pitchFamily="34" charset="0"/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4908833" y="669283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 lnSpcReduction="10000"/>
          </a:bodyPr>
          <a:lstStyle/>
          <a:p>
            <a:pPr marR="0" algn="l" defTabSz="914400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</a:pPr>
            <a:r>
              <a:rPr lang="en-US" altLang="zh-CN" sz="2800" dirty="0" smtClean="0">
                <a:solidFill>
                  <a:srgbClr val="74639B"/>
                </a:solidFill>
                <a:latin typeface="Arial Narrow" pitchFamily="34" charset="0"/>
                <a:cs typeface="Arial" pitchFamily="34" charset="0"/>
              </a:rPr>
              <a:t>Management</a:t>
            </a:r>
          </a:p>
          <a:p>
            <a:pPr marR="0" algn="l" defTabSz="914400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4639B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Cloud</a:t>
            </a:r>
          </a:p>
        </p:txBody>
      </p:sp>
    </p:spTree>
    <p:extLst>
      <p:ext uri="{BB962C8B-B14F-4D97-AF65-F5344CB8AC3E}">
        <p14:creationId xmlns:p14="http://schemas.microsoft.com/office/powerpoint/2010/main" val="10058233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44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67"/>
            <a:stretch/>
          </p:blipFill>
          <p:spPr bwMode="auto">
            <a:xfrm>
              <a:off x="0" y="1143001"/>
              <a:ext cx="9144000" cy="5714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0" y="0"/>
              <a:ext cx="9144000" cy="2295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>
                <a:solidFill>
                  <a:schemeClr val="bg1"/>
                </a:solidFill>
              </a:rPr>
              <a:t>美国沙特石油公司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31483" y="6480709"/>
            <a:ext cx="536781" cy="365125"/>
          </a:xfrm>
          <a:prstGeom prst="rect">
            <a:avLst/>
          </a:prstGeom>
        </p:spPr>
        <p:txBody>
          <a:bodyPr/>
          <a:lstStyle/>
          <a:p>
            <a:fld id="{028CECAA-BC25-4A20-A0F9-51550891048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124574" y="1147762"/>
            <a:ext cx="2686050" cy="3428999"/>
          </a:xfrm>
          <a:prstGeom prst="roundRect">
            <a:avLst>
              <a:gd name="adj" fmla="val 5149"/>
            </a:avLst>
          </a:prstGeom>
          <a:solidFill>
            <a:schemeClr val="bg1">
              <a:alpha val="40000"/>
            </a:schemeClr>
          </a:solidFill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8"/>
          <p:cNvGrpSpPr/>
          <p:nvPr/>
        </p:nvGrpSpPr>
        <p:grpSpPr>
          <a:xfrm>
            <a:off x="6222846" y="1219200"/>
            <a:ext cx="2489508" cy="1247775"/>
            <a:chOff x="6419850" y="1809750"/>
            <a:chExt cx="2489508" cy="1247775"/>
          </a:xfrm>
        </p:grpSpPr>
        <p:sp>
          <p:nvSpPr>
            <p:cNvPr id="8" name="Rounded Rectangle 7"/>
            <p:cNvSpPr/>
            <p:nvPr/>
          </p:nvSpPr>
          <p:spPr>
            <a:xfrm>
              <a:off x="6419850" y="1809750"/>
              <a:ext cx="2489508" cy="1247775"/>
            </a:xfrm>
            <a:prstGeom prst="roundRect">
              <a:avLst>
                <a:gd name="adj" fmla="val 9033"/>
              </a:avLst>
            </a:prstGeom>
            <a:solidFill>
              <a:schemeClr val="bg1"/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4451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0829" y="1943100"/>
              <a:ext cx="2407549" cy="971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1133475" y="1924050"/>
            <a:ext cx="1057275" cy="1362075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74639B"/>
              </a:solidFill>
              <a:effectLst/>
              <a:uLnTx/>
              <a:uFillTx/>
              <a:latin typeface="Arial Narrow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22846" y="2610555"/>
            <a:ext cx="2587777" cy="1828095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85000" lnSpcReduction="20000"/>
          </a:bodyPr>
          <a:lstStyle/>
          <a:p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World’s Largest Oil Company</a:t>
            </a:r>
          </a:p>
          <a:p>
            <a:endParaRPr lang="en-US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Product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BDX8</a:t>
            </a:r>
          </a:p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Deployment: </a:t>
            </a:r>
            <a:r>
              <a:rPr lang="en-US" sz="1500" dirty="0">
                <a:solidFill>
                  <a:schemeClr val="accent1">
                    <a:lumMod val="50000"/>
                  </a:schemeClr>
                </a:solidFill>
              </a:rPr>
              <a:t>Conventional Serial Seismic Processing (CSSP) Cluster with 7,200 TB of storage. </a:t>
            </a:r>
          </a:p>
          <a:p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Beat: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Cisco, Juniper, Arista, Force10/Dell</a:t>
            </a:r>
          </a:p>
          <a:p>
            <a:pPr marL="228600" marR="0" indent="-228600" algn="l" defTabSz="914400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74639B"/>
              </a:solidFill>
              <a:effectLst/>
              <a:uLnTx/>
              <a:uFillTx/>
              <a:latin typeface="Arial Narrow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1161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4687078" y="3236978"/>
            <a:ext cx="4194624" cy="321308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7338" indent="-179388">
              <a:buFont typeface="Arial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Conventional Serial Seismic Processing (CSSP) Cluster with 7,200 TB of storage. Previous projects deployed Infiniband.</a:t>
            </a:r>
          </a:p>
          <a:p>
            <a:pPr marL="285750" indent="-176213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IBM</a:t>
            </a:r>
            <a:r>
              <a:rPr lang="en-US" sz="1600" dirty="0">
                <a:solidFill>
                  <a:schemeClr val="tx1"/>
                </a:solidFill>
              </a:rPr>
              <a:t>, HP, Dell (Server</a:t>
            </a:r>
            <a:r>
              <a:rPr lang="en-US" sz="1600" dirty="0" smtClean="0">
                <a:solidFill>
                  <a:schemeClr val="tx1"/>
                </a:solidFill>
              </a:rPr>
              <a:t>) &amp; Data </a:t>
            </a:r>
            <a:r>
              <a:rPr lang="en-US" sz="1600" dirty="0">
                <a:solidFill>
                  <a:schemeClr val="tx1"/>
                </a:solidFill>
              </a:rPr>
              <a:t>Direct, Panasas (Storage</a:t>
            </a:r>
            <a:r>
              <a:rPr lang="en-US" sz="1600" dirty="0" smtClean="0">
                <a:solidFill>
                  <a:schemeClr val="tx1"/>
                </a:solidFill>
              </a:rPr>
              <a:t>)</a:t>
            </a:r>
          </a:p>
          <a:p>
            <a:pPr marL="287338" indent="-179388">
              <a:buFont typeface="Arial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  <a:p>
            <a:pPr marL="287338" indent="-179388">
              <a:buFont typeface="Arial" pitchFamily="34" charset="0"/>
              <a:buChar char="•"/>
            </a:pPr>
            <a:endParaRPr lang="en-US" sz="1400" dirty="0" smtClean="0">
              <a:solidFill>
                <a:schemeClr val="tx1"/>
              </a:solidFill>
            </a:endParaRPr>
          </a:p>
          <a:p>
            <a:pPr marL="287338" indent="-179388">
              <a:buFont typeface="Arial" pitchFamily="34" charset="0"/>
              <a:buChar char="•"/>
            </a:pPr>
            <a:endParaRPr lang="en-US" sz="1400" dirty="0" smtClean="0">
              <a:solidFill>
                <a:schemeClr val="tx1"/>
              </a:solidFill>
            </a:endParaRPr>
          </a:p>
          <a:p>
            <a:pPr marL="287338" indent="-179388">
              <a:buFont typeface="Arial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  <a:p>
            <a:pPr marL="287338" indent="-179388">
              <a:buFont typeface="Arial" pitchFamily="34" charset="0"/>
              <a:buChar char="•"/>
            </a:pPr>
            <a:endParaRPr lang="en-US" sz="1400" dirty="0" smtClean="0">
              <a:solidFill>
                <a:schemeClr val="tx1"/>
              </a:solidFill>
            </a:endParaRPr>
          </a:p>
          <a:p>
            <a:pPr marL="109537"/>
            <a:endParaRPr lang="en-US" sz="1600" dirty="0">
              <a:solidFill>
                <a:schemeClr val="tx1"/>
              </a:solidFill>
            </a:endParaRPr>
          </a:p>
          <a:p>
            <a:pPr marL="109537"/>
            <a:endParaRPr lang="en-US" sz="1600" dirty="0" smtClean="0">
              <a:solidFill>
                <a:schemeClr val="tx1"/>
              </a:solidFill>
            </a:endParaRPr>
          </a:p>
          <a:p>
            <a:pPr marL="395287" indent="-285750">
              <a:buFont typeface="Arial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09085" y="1476280"/>
            <a:ext cx="4220722" cy="36880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Customer Profile</a:t>
            </a:r>
            <a:endParaRPr lang="en-US" sz="1600" b="1" dirty="0"/>
          </a:p>
        </p:txBody>
      </p:sp>
      <p:sp>
        <p:nvSpPr>
          <p:cNvPr id="3" name="Rectangle 2"/>
          <p:cNvSpPr/>
          <p:nvPr/>
        </p:nvSpPr>
        <p:spPr>
          <a:xfrm>
            <a:off x="339683" y="1848342"/>
            <a:ext cx="8542019" cy="92975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World’s largest and most valuable oil &amp; gas company worth more than $781B, owning world’s largest crude oil reserves with 8 billion barrel yearly production. </a:t>
            </a:r>
            <a:endParaRPr lang="en-US" sz="1600" dirty="0" smtClean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4385" y="3236978"/>
            <a:ext cx="4190122" cy="109048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176213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High density 40 GbE </a:t>
            </a:r>
          </a:p>
          <a:p>
            <a:pPr marL="285750" indent="-176213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High switch capacity &amp; throughput</a:t>
            </a:r>
          </a:p>
          <a:p>
            <a:pPr marL="285750" indent="-176213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Low IB class latency </a:t>
            </a:r>
            <a:endParaRPr lang="en-US" sz="1600" dirty="0">
              <a:solidFill>
                <a:schemeClr val="tx1"/>
              </a:solidFill>
            </a:endParaRPr>
          </a:p>
          <a:p>
            <a:pPr marL="285750" indent="-176213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Cost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3326" y="5582190"/>
            <a:ext cx="4190122" cy="86787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176213">
              <a:buFont typeface="Arial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High throughput and 40G density</a:t>
            </a:r>
          </a:p>
          <a:p>
            <a:pPr marL="285750" indent="-176213">
              <a:buFont typeface="Arial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Most cost effective </a:t>
            </a:r>
            <a:r>
              <a:rPr lang="en-US" sz="1600" dirty="0" smtClean="0">
                <a:solidFill>
                  <a:schemeClr val="tx1"/>
                </a:solidFill>
              </a:rPr>
              <a:t>solution</a:t>
            </a:r>
            <a:endParaRPr lang="en-US" sz="1600" dirty="0">
              <a:solidFill>
                <a:schemeClr val="tx1"/>
              </a:solidFill>
            </a:endParaRPr>
          </a:p>
          <a:p>
            <a:pPr marL="285750" indent="-176213">
              <a:buFont typeface="Arial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Lowest latency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09085" y="4762555"/>
            <a:ext cx="4190122" cy="35883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176213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Cisco, Juniper, Arista, Force10/Dell</a:t>
            </a:r>
          </a:p>
        </p:txBody>
      </p:sp>
      <p:sp>
        <p:nvSpPr>
          <p:cNvPr id="28" name="Title 5"/>
          <p:cNvSpPr txBox="1">
            <a:spLocks/>
          </p:cNvSpPr>
          <p:nvPr/>
        </p:nvSpPr>
        <p:spPr>
          <a:xfrm>
            <a:off x="255083" y="210784"/>
            <a:ext cx="7089776" cy="4948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600" kern="1200">
                <a:solidFill>
                  <a:schemeClr val="accent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zh-CN" altLang="en-US" b="1" dirty="0" smtClean="0">
                <a:solidFill>
                  <a:schemeClr val="bg1"/>
                </a:solidFill>
              </a:rPr>
              <a:t>美国沙特石油公司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324383" y="971312"/>
            <a:ext cx="4220722" cy="368385"/>
          </a:xfrm>
          <a:prstGeom prst="roundRect">
            <a:avLst/>
          </a:prstGeom>
          <a:solidFill>
            <a:schemeClr val="accent3"/>
          </a:solidFill>
          <a:ln w="9525"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High Performance Cluster Computing</a:t>
            </a:r>
            <a:endParaRPr lang="en-US" sz="1600" b="1" dirty="0"/>
          </a:p>
        </p:txBody>
      </p:sp>
      <p:sp>
        <p:nvSpPr>
          <p:cNvPr id="47" name="Rounded Rectangle 46"/>
          <p:cNvSpPr/>
          <p:nvPr/>
        </p:nvSpPr>
        <p:spPr>
          <a:xfrm>
            <a:off x="309085" y="2864901"/>
            <a:ext cx="4220722" cy="36880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Requirements</a:t>
            </a:r>
            <a:endParaRPr lang="en-US" sz="1600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282728" y="5198250"/>
            <a:ext cx="4251320" cy="36880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Why Extreme Won?</a:t>
            </a:r>
            <a:endParaRPr lang="en-US" sz="1600" b="1" dirty="0"/>
          </a:p>
        </p:txBody>
      </p:sp>
      <p:sp>
        <p:nvSpPr>
          <p:cNvPr id="50" name="Rounded Rectangle 49"/>
          <p:cNvSpPr/>
          <p:nvPr/>
        </p:nvSpPr>
        <p:spPr>
          <a:xfrm>
            <a:off x="278485" y="4390477"/>
            <a:ext cx="4266620" cy="36880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Won Against</a:t>
            </a:r>
            <a:endParaRPr lang="en-US" sz="1600" b="1" dirty="0"/>
          </a:p>
        </p:txBody>
      </p:sp>
      <p:sp>
        <p:nvSpPr>
          <p:cNvPr id="51" name="Rounded Rectangle 50"/>
          <p:cNvSpPr/>
          <p:nvPr/>
        </p:nvSpPr>
        <p:spPr>
          <a:xfrm>
            <a:off x="4660980" y="2864900"/>
            <a:ext cx="4220722" cy="36880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Application</a:t>
            </a:r>
            <a:endParaRPr lang="en-US" sz="1600" b="1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5003" y="4762555"/>
            <a:ext cx="2275774" cy="146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660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5" name="Picture 5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4875"/>
                    </a14:imgEffect>
                    <a14:imgEffect>
                      <a14:brightnessContrast bright="-26000" contras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7778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美国国家超算中心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31483" y="6480709"/>
            <a:ext cx="536781" cy="365125"/>
          </a:xfrm>
          <a:prstGeom prst="rect">
            <a:avLst/>
          </a:prstGeom>
        </p:spPr>
        <p:txBody>
          <a:bodyPr/>
          <a:lstStyle/>
          <a:p>
            <a:fld id="{028CECAA-BC25-4A20-A0F9-515508910486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3" name="Group 4"/>
          <p:cNvGrpSpPr/>
          <p:nvPr/>
        </p:nvGrpSpPr>
        <p:grpSpPr>
          <a:xfrm>
            <a:off x="6167416" y="1084366"/>
            <a:ext cx="2686050" cy="3428999"/>
            <a:chOff x="6821571" y="1084367"/>
            <a:chExt cx="2686050" cy="3428999"/>
          </a:xfrm>
        </p:grpSpPr>
        <p:sp>
          <p:nvSpPr>
            <p:cNvPr id="6" name="Rounded Rectangle 5"/>
            <p:cNvSpPr/>
            <p:nvPr/>
          </p:nvSpPr>
          <p:spPr>
            <a:xfrm>
              <a:off x="6821571" y="1084367"/>
              <a:ext cx="2686050" cy="3428999"/>
            </a:xfrm>
            <a:prstGeom prst="roundRect">
              <a:avLst>
                <a:gd name="adj" fmla="val 5149"/>
              </a:avLst>
            </a:prstGeom>
            <a:solidFill>
              <a:schemeClr val="bg1">
                <a:alpha val="40000"/>
              </a:schemeClr>
            </a:solidFill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" name="Group 2"/>
            <p:cNvGrpSpPr/>
            <p:nvPr/>
          </p:nvGrpSpPr>
          <p:grpSpPr>
            <a:xfrm>
              <a:off x="6919843" y="1155805"/>
              <a:ext cx="2587778" cy="3204522"/>
              <a:chOff x="6919843" y="1155805"/>
              <a:chExt cx="2587778" cy="3204522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6919843" y="1155805"/>
                <a:ext cx="2489508" cy="1247775"/>
              </a:xfrm>
              <a:prstGeom prst="roundRect">
                <a:avLst>
                  <a:gd name="adj" fmla="val 9033"/>
                </a:avLst>
              </a:prstGeom>
              <a:solidFill>
                <a:schemeClr val="bg1"/>
              </a:solidFill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919844" y="2532232"/>
                <a:ext cx="2587777" cy="1828095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normAutofit/>
              </a:bodyPr>
              <a:lstStyle/>
              <a:p>
                <a:r>
                  <a:rPr lang="en-US" sz="16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NCSA</a:t>
                </a:r>
              </a:p>
              <a:p>
                <a:endParaRPr lang="en-US" sz="1600" b="1" dirty="0" smtClean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r>
                  <a:rPr lang="en-US" sz="1600" b="1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Product</a:t>
                </a:r>
                <a:r>
                  <a:rPr lang="en-US" sz="1600" b="1" dirty="0">
                    <a:solidFill>
                      <a:schemeClr val="accent1">
                        <a:lumMod val="50000"/>
                      </a:schemeClr>
                    </a:solidFill>
                  </a:rPr>
                  <a:t>: </a:t>
                </a:r>
                <a:r>
                  <a:rPr lang="en-US" sz="1400" dirty="0">
                    <a:solidFill>
                      <a:schemeClr val="accent1">
                        <a:lumMod val="50000"/>
                      </a:schemeClr>
                    </a:solidFill>
                  </a:rPr>
                  <a:t>BDX8</a:t>
                </a:r>
              </a:p>
              <a:p>
                <a:r>
                  <a:rPr lang="en-US" sz="1600" b="1" dirty="0">
                    <a:solidFill>
                      <a:schemeClr val="accent1">
                        <a:lumMod val="50000"/>
                      </a:schemeClr>
                    </a:solidFill>
                  </a:rPr>
                  <a:t>Deployment: </a:t>
                </a:r>
                <a:r>
                  <a:rPr lang="en-US" sz="15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HPC – Sustained </a:t>
                </a:r>
                <a:r>
                  <a:rPr lang="en-US" sz="1500" dirty="0" err="1" smtClean="0">
                    <a:solidFill>
                      <a:schemeClr val="accent1">
                        <a:lumMod val="50000"/>
                      </a:schemeClr>
                    </a:solidFill>
                  </a:rPr>
                  <a:t>Petascale</a:t>
                </a:r>
                <a:r>
                  <a:rPr lang="en-US" sz="15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 Computing</a:t>
                </a:r>
                <a:endParaRPr lang="en-US" sz="15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r>
                  <a:rPr lang="en-US" sz="1600" b="1" dirty="0">
                    <a:solidFill>
                      <a:schemeClr val="accent1">
                        <a:lumMod val="50000"/>
                      </a:schemeClr>
                    </a:solidFill>
                  </a:rPr>
                  <a:t>Beat: </a:t>
                </a:r>
                <a:r>
                  <a:rPr lang="en-US" sz="14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Juniper</a:t>
                </a:r>
                <a:endParaRPr lang="en-US" sz="14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228600" marR="0" indent="-228600" algn="l" defTabSz="914400" rtl="0" eaLnBrk="1" fontAlgn="auto" latinLnBrk="0" hangingPunct="1">
                  <a:lnSpc>
                    <a:spcPct val="85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</a:pPr>
                <a:endPara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4639B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Arial" pitchFamily="34" charset="0"/>
                </a:endParaRPr>
              </a:p>
            </p:txBody>
          </p:sp>
          <p:pic>
            <p:nvPicPr>
              <p:cNvPr id="107524" name="Picture 4" descr="http://www.ci-train.org/assets/images/logos/ncsa_logo_stack.gif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3389" y="1216157"/>
                <a:ext cx="1882414" cy="11569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7936658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4687078" y="3236978"/>
            <a:ext cx="4194624" cy="321308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7338" indent="-179388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BlueWaters Supercomputer interconnect</a:t>
            </a:r>
          </a:p>
          <a:p>
            <a:pPr marL="287338" indent="-179388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More </a:t>
            </a:r>
            <a:r>
              <a:rPr lang="en-US" sz="1600" dirty="0">
                <a:solidFill>
                  <a:schemeClr val="tx1"/>
                </a:solidFill>
              </a:rPr>
              <a:t>than 235 Cray XE6 </a:t>
            </a:r>
            <a:r>
              <a:rPr lang="en-US" sz="1600" dirty="0" smtClean="0">
                <a:solidFill>
                  <a:schemeClr val="tx1"/>
                </a:solidFill>
              </a:rPr>
              <a:t>cabinets</a:t>
            </a:r>
          </a:p>
          <a:p>
            <a:pPr marL="287338" indent="-179388">
              <a:buFont typeface="Arial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M</a:t>
            </a:r>
            <a:r>
              <a:rPr lang="en-US" sz="1600" dirty="0" smtClean="0">
                <a:solidFill>
                  <a:schemeClr val="tx1"/>
                </a:solidFill>
              </a:rPr>
              <a:t>ore </a:t>
            </a:r>
            <a:r>
              <a:rPr lang="en-US" sz="1600" dirty="0">
                <a:solidFill>
                  <a:schemeClr val="tx1"/>
                </a:solidFill>
              </a:rPr>
              <a:t>than 30 cabinets of the Cray XK6 supercomputer with </a:t>
            </a:r>
            <a:r>
              <a:rPr lang="en-US" sz="1600" dirty="0" smtClean="0">
                <a:solidFill>
                  <a:schemeClr val="tx1"/>
                </a:solidFill>
              </a:rPr>
              <a:t>NVIDIA Tesla </a:t>
            </a:r>
            <a:r>
              <a:rPr lang="en-US" sz="1600" dirty="0">
                <a:solidFill>
                  <a:schemeClr val="tx1"/>
                </a:solidFill>
              </a:rPr>
              <a:t>GPU computing capability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  <a:endParaRPr lang="en-US" sz="1400" dirty="0">
              <a:solidFill>
                <a:schemeClr val="tx1"/>
              </a:solidFill>
            </a:endParaRPr>
          </a:p>
          <a:p>
            <a:pPr marL="287338" indent="-179388">
              <a:buFont typeface="Arial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  <a:p>
            <a:pPr marL="287338" indent="-179388">
              <a:buFont typeface="Arial" pitchFamily="34" charset="0"/>
              <a:buChar char="•"/>
            </a:pPr>
            <a:endParaRPr lang="en-US" sz="1400" dirty="0" smtClean="0">
              <a:solidFill>
                <a:schemeClr val="tx1"/>
              </a:solidFill>
            </a:endParaRPr>
          </a:p>
          <a:p>
            <a:pPr marL="287338" indent="-179388">
              <a:buFont typeface="Arial" pitchFamily="34" charset="0"/>
              <a:buChar char="•"/>
            </a:pPr>
            <a:endParaRPr lang="en-US" sz="1400" dirty="0" smtClean="0">
              <a:solidFill>
                <a:schemeClr val="tx1"/>
              </a:solidFill>
            </a:endParaRPr>
          </a:p>
          <a:p>
            <a:pPr marL="287338" indent="-179388">
              <a:buFont typeface="Arial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  <a:p>
            <a:pPr marL="287338" indent="-179388">
              <a:buFont typeface="Arial" pitchFamily="34" charset="0"/>
              <a:buChar char="•"/>
            </a:pPr>
            <a:endParaRPr lang="en-US" sz="1400" dirty="0" smtClean="0">
              <a:solidFill>
                <a:schemeClr val="tx1"/>
              </a:solidFill>
            </a:endParaRPr>
          </a:p>
          <a:p>
            <a:pPr marL="109537"/>
            <a:endParaRPr lang="en-US" sz="1600" dirty="0">
              <a:solidFill>
                <a:schemeClr val="tx1"/>
              </a:solidFill>
            </a:endParaRPr>
          </a:p>
          <a:p>
            <a:pPr marL="109537"/>
            <a:endParaRPr lang="en-US" sz="1600" dirty="0" smtClean="0">
              <a:solidFill>
                <a:schemeClr val="tx1"/>
              </a:solidFill>
            </a:endParaRPr>
          </a:p>
          <a:p>
            <a:pPr marL="395287" indent="-285750">
              <a:buFont typeface="Arial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09085" y="1476280"/>
            <a:ext cx="4220722" cy="36880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Customer Profile</a:t>
            </a:r>
            <a:endParaRPr lang="en-US" sz="1600" b="1" dirty="0"/>
          </a:p>
        </p:txBody>
      </p:sp>
      <p:sp>
        <p:nvSpPr>
          <p:cNvPr id="3" name="Rectangle 2"/>
          <p:cNvSpPr/>
          <p:nvPr/>
        </p:nvSpPr>
        <p:spPr>
          <a:xfrm>
            <a:off x="339683" y="1848342"/>
            <a:ext cx="8542019" cy="92975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NCSA is leader </a:t>
            </a:r>
            <a:r>
              <a:rPr lang="en-US" sz="1600" dirty="0">
                <a:solidFill>
                  <a:schemeClr val="tx1"/>
                </a:solidFill>
              </a:rPr>
              <a:t>in deploying robust high-performance computing </a:t>
            </a:r>
            <a:r>
              <a:rPr lang="en-US" sz="1600" dirty="0" smtClean="0">
                <a:solidFill>
                  <a:schemeClr val="tx1"/>
                </a:solidFill>
              </a:rPr>
              <a:t>resources. The </a:t>
            </a:r>
            <a:r>
              <a:rPr lang="en-US" sz="1600" dirty="0">
                <a:solidFill>
                  <a:schemeClr val="tx1"/>
                </a:solidFill>
              </a:rPr>
              <a:t>Blue Waters </a:t>
            </a:r>
            <a:r>
              <a:rPr lang="en-US" sz="1600" dirty="0" smtClean="0">
                <a:solidFill>
                  <a:schemeClr val="tx1"/>
                </a:solidFill>
              </a:rPr>
              <a:t>supercomputer, </a:t>
            </a:r>
            <a:r>
              <a:rPr lang="en-US" sz="1600" dirty="0">
                <a:solidFill>
                  <a:schemeClr val="tx1"/>
                </a:solidFill>
              </a:rPr>
              <a:t>one of the most powerful supercomputers in the </a:t>
            </a:r>
            <a:r>
              <a:rPr lang="en-US" sz="1600" dirty="0" smtClean="0">
                <a:solidFill>
                  <a:schemeClr val="tx1"/>
                </a:solidFill>
              </a:rPr>
              <a:t>world, provides </a:t>
            </a:r>
            <a:r>
              <a:rPr lang="en-US" sz="1600" dirty="0">
                <a:solidFill>
                  <a:schemeClr val="tx1"/>
                </a:solidFill>
              </a:rPr>
              <a:t>sustained performance of 1 </a:t>
            </a:r>
            <a:r>
              <a:rPr lang="en-US" sz="1600" dirty="0" smtClean="0">
                <a:solidFill>
                  <a:schemeClr val="tx1"/>
                </a:solidFill>
              </a:rPr>
              <a:t>Petaflop </a:t>
            </a:r>
            <a:r>
              <a:rPr lang="en-US" sz="1600" dirty="0">
                <a:solidFill>
                  <a:schemeClr val="tx1"/>
                </a:solidFill>
              </a:rPr>
              <a:t>on a range of real-world science and engineering applications.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4385" y="3236978"/>
            <a:ext cx="4190122" cy="109048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176213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Low latency</a:t>
            </a:r>
          </a:p>
          <a:p>
            <a:pPr marL="285750" indent="-176213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High density 40 </a:t>
            </a:r>
            <a:r>
              <a:rPr lang="en-US" sz="1600" dirty="0" err="1" smtClean="0">
                <a:solidFill>
                  <a:schemeClr val="tx1"/>
                </a:solidFill>
              </a:rPr>
              <a:t>GbE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</a:p>
          <a:p>
            <a:pPr marL="285750" indent="-176213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High switch capacity &amp; throughput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3326" y="5582190"/>
            <a:ext cx="4190122" cy="86787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176213">
              <a:buFont typeface="Arial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High throughput and </a:t>
            </a:r>
            <a:r>
              <a:rPr lang="en-US" sz="1600" dirty="0" smtClean="0">
                <a:solidFill>
                  <a:schemeClr val="tx1"/>
                </a:solidFill>
              </a:rPr>
              <a:t>40G </a:t>
            </a:r>
            <a:r>
              <a:rPr lang="en-US" sz="1600" dirty="0">
                <a:solidFill>
                  <a:schemeClr val="tx1"/>
                </a:solidFill>
              </a:rPr>
              <a:t>density</a:t>
            </a:r>
          </a:p>
          <a:p>
            <a:pPr marL="285750" indent="-176213">
              <a:buFont typeface="Arial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Most cost effective </a:t>
            </a:r>
            <a:r>
              <a:rPr lang="en-US" sz="1600" dirty="0" smtClean="0">
                <a:solidFill>
                  <a:schemeClr val="tx1"/>
                </a:solidFill>
              </a:rPr>
              <a:t>solution</a:t>
            </a:r>
            <a:endParaRPr lang="en-US" sz="1600" dirty="0">
              <a:solidFill>
                <a:schemeClr val="tx1"/>
              </a:solidFill>
            </a:endParaRPr>
          </a:p>
          <a:p>
            <a:pPr marL="285750" indent="-176213">
              <a:buFont typeface="Arial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Lowest latency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09085" y="4762555"/>
            <a:ext cx="4190122" cy="35883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176213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Cisco, Juniper, Brocade</a:t>
            </a:r>
          </a:p>
        </p:txBody>
      </p:sp>
      <p:sp>
        <p:nvSpPr>
          <p:cNvPr id="28" name="Title 5"/>
          <p:cNvSpPr txBox="1">
            <a:spLocks/>
          </p:cNvSpPr>
          <p:nvPr/>
        </p:nvSpPr>
        <p:spPr>
          <a:xfrm>
            <a:off x="255082" y="210784"/>
            <a:ext cx="8742021" cy="4948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600" kern="1200">
                <a:solidFill>
                  <a:schemeClr val="accent1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zh-CN" altLang="en-US" b="1" dirty="0" smtClean="0">
                <a:solidFill>
                  <a:schemeClr val="bg1"/>
                </a:solidFill>
              </a:rPr>
              <a:t>美国国家超算中心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324383" y="971312"/>
            <a:ext cx="4220722" cy="368385"/>
          </a:xfrm>
          <a:prstGeom prst="roundRect">
            <a:avLst/>
          </a:prstGeom>
          <a:solidFill>
            <a:schemeClr val="accent3"/>
          </a:solidFill>
          <a:ln w="9525"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High Performance Cluster Computing</a:t>
            </a:r>
            <a:endParaRPr lang="en-US" sz="1600" b="1" dirty="0"/>
          </a:p>
        </p:txBody>
      </p:sp>
      <p:sp>
        <p:nvSpPr>
          <p:cNvPr id="47" name="Rounded Rectangle 46"/>
          <p:cNvSpPr/>
          <p:nvPr/>
        </p:nvSpPr>
        <p:spPr>
          <a:xfrm>
            <a:off x="309085" y="2864901"/>
            <a:ext cx="4220722" cy="36880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Requirements</a:t>
            </a:r>
            <a:endParaRPr lang="en-US" sz="1600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282728" y="5198250"/>
            <a:ext cx="4251320" cy="36880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Why Extreme Won?</a:t>
            </a:r>
            <a:endParaRPr lang="en-US" sz="1600" b="1" dirty="0"/>
          </a:p>
        </p:txBody>
      </p:sp>
      <p:sp>
        <p:nvSpPr>
          <p:cNvPr id="50" name="Rounded Rectangle 49"/>
          <p:cNvSpPr/>
          <p:nvPr/>
        </p:nvSpPr>
        <p:spPr>
          <a:xfrm>
            <a:off x="278485" y="4390477"/>
            <a:ext cx="4266620" cy="36880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Won Against</a:t>
            </a:r>
            <a:endParaRPr lang="en-US" sz="1600" b="1" dirty="0"/>
          </a:p>
        </p:txBody>
      </p:sp>
      <p:sp>
        <p:nvSpPr>
          <p:cNvPr id="51" name="Rounded Rectangle 50"/>
          <p:cNvSpPr/>
          <p:nvPr/>
        </p:nvSpPr>
        <p:spPr>
          <a:xfrm>
            <a:off x="4660980" y="2864900"/>
            <a:ext cx="4220722" cy="36880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>
                <a:lumMod val="75000"/>
                <a:lumOff val="2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Application</a:t>
            </a:r>
            <a:endParaRPr lang="en-US" sz="1600" b="1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5003" y="4762555"/>
            <a:ext cx="2275774" cy="146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 descr="http://www.ci-train.org/assets/images/logos/ncsa_logo_stack.gif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0766" y="1110005"/>
            <a:ext cx="1002496" cy="61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78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xtreme.Overview.2012">
  <a:themeElements>
    <a:clrScheme name="Custom 3">
      <a:dk1>
        <a:sysClr val="windowText" lastClr="000000"/>
      </a:dk1>
      <a:lt1>
        <a:sysClr val="window" lastClr="FFFFFF"/>
      </a:lt1>
      <a:dk2>
        <a:srgbClr val="2C2542"/>
      </a:dk2>
      <a:lt2>
        <a:srgbClr val="EEECE1"/>
      </a:lt2>
      <a:accent1>
        <a:srgbClr val="584A83"/>
      </a:accent1>
      <a:accent2>
        <a:srgbClr val="427D97"/>
      </a:accent2>
      <a:accent3>
        <a:srgbClr val="5E926E"/>
      </a:accent3>
      <a:accent4>
        <a:srgbClr val="A3C200"/>
      </a:accent4>
      <a:accent5>
        <a:srgbClr val="777777"/>
      </a:accent5>
      <a:accent6>
        <a:srgbClr val="3F3F3F"/>
      </a:accent6>
      <a:hlink>
        <a:srgbClr val="0000FF"/>
      </a:hlink>
      <a:folHlink>
        <a:srgbClr val="800080"/>
      </a:folHlink>
    </a:clrScheme>
    <a:fontScheme name="Extr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tx1">
              <a:lumMod val="75000"/>
              <a:lumOff val="25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lIns="91440" tIns="45720" rIns="91440" bIns="45720" rtlCol="0">
        <a:normAutofit/>
      </a:bodyPr>
      <a:lstStyle>
        <a:defPPr marL="228600" marR="0" indent="-228600" algn="l" defTabSz="914400" rtl="0" eaLnBrk="1" fontAlgn="auto" latinLnBrk="0" hangingPunct="1">
          <a:lnSpc>
            <a:spcPct val="85000"/>
          </a:lnSpc>
          <a:spcBef>
            <a:spcPts val="1200"/>
          </a:spcBef>
          <a:spcAft>
            <a:spcPts val="0"/>
          </a:spcAft>
          <a:buClrTx/>
          <a:buSzTx/>
          <a:buFont typeface="Arial" pitchFamily="34" charset="0"/>
          <a:buChar char="•"/>
          <a:tabLst/>
          <a:defRPr kumimoji="0" sz="2800" b="0" i="0" u="none" strike="noStrike" kern="1200" cap="none" spc="0" normalizeH="0" baseline="0" noProof="0" smtClean="0">
            <a:ln>
              <a:noFill/>
            </a:ln>
            <a:solidFill>
              <a:srgbClr val="74639B"/>
            </a:solidFill>
            <a:effectLst/>
            <a:uLnTx/>
            <a:uFillTx/>
            <a:latin typeface="Arial Narrow" pitchFamily="34" charset="0"/>
            <a:ea typeface="+mn-ea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Extreme.Overview.2012.thmx</Template>
  <TotalTime>5454</TotalTime>
  <Words>606</Words>
  <Application>Microsoft Office PowerPoint</Application>
  <PresentationFormat>全屏显示(4:3)</PresentationFormat>
  <Paragraphs>156</Paragraphs>
  <Slides>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9" baseType="lpstr">
      <vt:lpstr>Lucida Grande</vt:lpstr>
      <vt:lpstr>宋体</vt:lpstr>
      <vt:lpstr>微软雅黑</vt:lpstr>
      <vt:lpstr>中圆体</vt:lpstr>
      <vt:lpstr>Arial</vt:lpstr>
      <vt:lpstr>Arial Narrow</vt:lpstr>
      <vt:lpstr>Calibri</vt:lpstr>
      <vt:lpstr>Wingdings 2</vt:lpstr>
      <vt:lpstr>Wingdings 3</vt:lpstr>
      <vt:lpstr>Extreme.Overview.2012</vt:lpstr>
      <vt:lpstr>中国区部分高性能计算行业用户名单</vt:lpstr>
      <vt:lpstr>极进网络在高性能计算产品使用情况</vt:lpstr>
      <vt:lpstr>HPC 典型网络架构</vt:lpstr>
      <vt:lpstr>中石油物探院典型架构</vt:lpstr>
      <vt:lpstr>中石化物探院典型架构</vt:lpstr>
      <vt:lpstr>美国沙特石油公司</vt:lpstr>
      <vt:lpstr>PowerPoint 演示文稿</vt:lpstr>
      <vt:lpstr>美国国家超算中心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Specialist24</dc:creator>
  <cp:lastModifiedBy>Shi, Anthony</cp:lastModifiedBy>
  <cp:revision>362</cp:revision>
  <dcterms:created xsi:type="dcterms:W3CDTF">2010-06-17T16:23:15Z</dcterms:created>
  <dcterms:modified xsi:type="dcterms:W3CDTF">2014-09-03T08:52:48Z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UserID">
    <vt:lpwstr>2336</vt:lpwstr>
  </property>
  <property fmtid="{D5CDD505-2E9C-101B-9397-08002B2CF9AE}" pid="3" name="Offisync_IsFrozen">
    <vt:lpwstr>False</vt:lpwstr>
  </property>
  <property fmtid="{D5CDD505-2E9C-101B-9397-08002B2CF9AE}" pid="4" name="Offisync_UpdateToken">
    <vt:lpwstr>4</vt:lpwstr>
  </property>
  <property fmtid="{D5CDD505-2E9C-101B-9397-08002B2CF9AE}" pid="5" name="Offisync_ProviderName">
    <vt:lpwstr>Jive</vt:lpwstr>
  </property>
  <property fmtid="{D5CDD505-2E9C-101B-9397-08002B2CF9AE}" pid="6" name="Offisync_FolderId">
    <vt:lpwstr/>
  </property>
  <property fmtid="{D5CDD505-2E9C-101B-9397-08002B2CF9AE}" pid="7" name="Offisync_UniqueId">
    <vt:lpwstr>1993</vt:lpwstr>
  </property>
  <property fmtid="{D5CDD505-2E9C-101B-9397-08002B2CF9AE}" pid="8" name="Offisync_Username">
    <vt:lpwstr>rkarnbach</vt:lpwstr>
  </property>
  <property fmtid="{D5CDD505-2E9C-101B-9397-08002B2CF9AE}" pid="9" name="Offisync_SaveTime">
    <vt:lpwstr/>
  </property>
  <property fmtid="{D5CDD505-2E9C-101B-9397-08002B2CF9AE}" pid="10" name="Offisync_IsSaved">
    <vt:lpwstr>False</vt:lpwstr>
  </property>
  <property fmtid="{D5CDD505-2E9C-101B-9397-08002B2CF9AE}" pid="11" name="Offisync_ProviderInitializationData">
    <vt:lpwstr>https://basecamp.extremenetworks.com</vt:lpwstr>
  </property>
  <property fmtid="{D5CDD505-2E9C-101B-9397-08002B2CF9AE}" pid="12" name="Offisync_FileTitle">
    <vt:lpwstr/>
  </property>
</Properties>
</file>